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17/9/18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HISTORIA 4º ESO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NEOCLÁSICO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516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3708400" cy="4075176"/>
          </a:xfrm>
        </p:spPr>
        <p:txBody>
          <a:bodyPr/>
          <a:lstStyle/>
          <a:p>
            <a:r>
              <a:rPr lang="es-ES" dirty="0" smtClean="0"/>
              <a:t>TESEO Y EL MINOTAURO</a:t>
            </a:r>
          </a:p>
          <a:p>
            <a:r>
              <a:rPr lang="es-ES" dirty="0" smtClean="0"/>
              <a:t>Representa a Teseo y el Minotauro en un bloque único de mármol, en el momento en el que Teseo, hijo del rey de Atenas, mata al monstruo, demostrando su superioridad situándose encima de la bestia.</a:t>
            </a:r>
          </a:p>
          <a:p>
            <a:r>
              <a:rPr lang="es-ES" dirty="0" smtClean="0"/>
              <a:t>Su victoria hizo posible salir del laberinto. </a:t>
            </a:r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cánova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120899"/>
            <a:ext cx="3314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1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u="sng" dirty="0" smtClean="0"/>
              <a:t>PINTURA</a:t>
            </a:r>
          </a:p>
          <a:p>
            <a:r>
              <a:rPr lang="es-ES" dirty="0" smtClean="0"/>
              <a:t>Jacques Louis DAVID</a:t>
            </a:r>
          </a:p>
          <a:p>
            <a:r>
              <a:rPr lang="es-ES" dirty="0" smtClean="0"/>
              <a:t>Raphael MENGS</a:t>
            </a:r>
          </a:p>
          <a:p>
            <a:r>
              <a:rPr lang="es-ES" dirty="0" smtClean="0"/>
              <a:t>Francisco de GOYA</a:t>
            </a:r>
          </a:p>
          <a:p>
            <a:endParaRPr lang="es-ES" dirty="0"/>
          </a:p>
          <a:p>
            <a:r>
              <a:rPr lang="es-ES" u="sng" dirty="0" smtClean="0"/>
              <a:t>ESCULTURA</a:t>
            </a:r>
          </a:p>
          <a:p>
            <a:r>
              <a:rPr lang="es-ES" dirty="0" smtClean="0"/>
              <a:t>Antonio CANOVA</a:t>
            </a:r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AUTORES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589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s-ES" dirty="0" smtClean="0"/>
              <a:t>MUERTE DE MARAT</a:t>
            </a:r>
          </a:p>
          <a:p>
            <a:pPr algn="l"/>
            <a:r>
              <a:rPr lang="es-ES" dirty="0" smtClean="0"/>
              <a:t>El revolucionario jacobino </a:t>
            </a:r>
          </a:p>
          <a:p>
            <a:pPr algn="l"/>
            <a:r>
              <a:rPr lang="es-ES" dirty="0" smtClean="0"/>
              <a:t>es apuñalado por Carlota </a:t>
            </a:r>
            <a:r>
              <a:rPr lang="es-ES" dirty="0" err="1" smtClean="0"/>
              <a:t>Corday</a:t>
            </a:r>
            <a:r>
              <a:rPr lang="es-ES" dirty="0" smtClean="0"/>
              <a:t>, </a:t>
            </a:r>
          </a:p>
          <a:p>
            <a:pPr algn="l"/>
            <a:r>
              <a:rPr lang="es-ES" dirty="0" smtClean="0"/>
              <a:t>Girondina, más moderada. </a:t>
            </a:r>
          </a:p>
          <a:p>
            <a:pPr algn="l"/>
            <a:r>
              <a:rPr lang="es-ES" dirty="0" err="1" smtClean="0"/>
              <a:t>Marat</a:t>
            </a:r>
            <a:r>
              <a:rPr lang="es-ES" dirty="0" smtClean="0"/>
              <a:t> sufría una enfermedad en la</a:t>
            </a:r>
          </a:p>
          <a:p>
            <a:pPr algn="l"/>
            <a:r>
              <a:rPr lang="es-ES" dirty="0" smtClean="0"/>
              <a:t>Piel que le obligaba a tomar baños. </a:t>
            </a:r>
          </a:p>
          <a:p>
            <a:pPr algn="l"/>
            <a:r>
              <a:rPr lang="es-ES" dirty="0" smtClean="0"/>
              <a:t>Era amigo de David, por lo que </a:t>
            </a:r>
          </a:p>
          <a:p>
            <a:pPr algn="l"/>
            <a:r>
              <a:rPr lang="es-ES" dirty="0" smtClean="0"/>
              <a:t>idealiza su muerte y planea el cuadro como</a:t>
            </a:r>
          </a:p>
          <a:p>
            <a:pPr algn="l"/>
            <a:r>
              <a:rPr lang="es-ES" dirty="0" smtClean="0"/>
              <a:t>una venganza.</a:t>
            </a:r>
          </a:p>
          <a:p>
            <a:pPr algn="l"/>
            <a:r>
              <a:rPr lang="es-ES" dirty="0" smtClean="0"/>
              <a:t>En la mano sostiene una nota de su asesina.</a:t>
            </a:r>
          </a:p>
          <a:p>
            <a:pPr algn="l"/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JACQUES LOUIS DAVID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2020824"/>
            <a:ext cx="3289300" cy="423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7708900" cy="4075176"/>
          </a:xfrm>
        </p:spPr>
        <p:txBody>
          <a:bodyPr>
            <a:normAutofit lnSpcReduction="10000"/>
          </a:bodyPr>
          <a:lstStyle/>
          <a:p>
            <a:pPr algn="l"/>
            <a:r>
              <a:rPr lang="es-ES" dirty="0" smtClean="0"/>
              <a:t>BONAPARTE CRUZANDO SAN BERNARDO</a:t>
            </a:r>
          </a:p>
          <a:p>
            <a:pPr algn="l"/>
            <a:endParaRPr lang="es-ES" dirty="0" smtClean="0"/>
          </a:p>
          <a:p>
            <a:pPr algn="l"/>
            <a:r>
              <a:rPr lang="es-ES" dirty="0" smtClean="0"/>
              <a:t>El cuadro forma parte de una serie de 5 </a:t>
            </a:r>
          </a:p>
          <a:p>
            <a:pPr algn="l"/>
            <a:r>
              <a:rPr lang="es-ES" dirty="0" smtClean="0"/>
              <a:t>lienzos sobre el paso de Los Alpes por las </a:t>
            </a:r>
          </a:p>
          <a:p>
            <a:pPr algn="l"/>
            <a:r>
              <a:rPr lang="es-ES" dirty="0" smtClean="0"/>
              <a:t>tropas napoleónicas. </a:t>
            </a:r>
          </a:p>
          <a:p>
            <a:pPr algn="l"/>
            <a:r>
              <a:rPr lang="es-ES" dirty="0" smtClean="0"/>
              <a:t>Fue encargado por Carlos IV de España y </a:t>
            </a:r>
          </a:p>
          <a:p>
            <a:pPr algn="l"/>
            <a:r>
              <a:rPr lang="es-ES" dirty="0"/>
              <a:t>v</a:t>
            </a:r>
            <a:r>
              <a:rPr lang="es-ES" dirty="0" smtClean="0"/>
              <a:t>uelve a Francia tras la expulsión de José </a:t>
            </a:r>
          </a:p>
          <a:p>
            <a:pPr algn="l"/>
            <a:r>
              <a:rPr lang="es-ES" dirty="0" smtClean="0"/>
              <a:t>Bonaparte.</a:t>
            </a:r>
          </a:p>
          <a:p>
            <a:pPr algn="l"/>
            <a:r>
              <a:rPr lang="es-ES" dirty="0" smtClean="0"/>
              <a:t>Es un cuadro ecuestre que muestra la </a:t>
            </a:r>
          </a:p>
          <a:p>
            <a:pPr algn="l"/>
            <a:r>
              <a:rPr lang="es-ES" dirty="0" smtClean="0"/>
              <a:t>grandeza del Emperador, que realmente </a:t>
            </a:r>
          </a:p>
          <a:p>
            <a:pPr algn="l"/>
            <a:r>
              <a:rPr lang="es-ES" dirty="0" smtClean="0"/>
              <a:t>cruzó en burro este paso.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JACQUES LOUIS DAVID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2493708"/>
            <a:ext cx="3505200" cy="41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6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5473700" y="2020824"/>
            <a:ext cx="3213100" cy="4075176"/>
          </a:xfrm>
        </p:spPr>
        <p:txBody>
          <a:bodyPr/>
          <a:lstStyle/>
          <a:p>
            <a:pPr algn="l"/>
            <a:r>
              <a:rPr lang="es-ES" dirty="0" smtClean="0"/>
              <a:t>EL JURAMENTO DEL JUEGO DE PELOTA </a:t>
            </a:r>
          </a:p>
          <a:p>
            <a:pPr algn="l"/>
            <a:r>
              <a:rPr lang="es-ES" dirty="0" smtClean="0"/>
              <a:t>Narra los acontecimientos del 20 de Junio de 1789: todos los miembros del Tercer Estado y el clero juran mantenerse unidos mientras el viento de la Revolución entra por la ventana. </a:t>
            </a:r>
          </a:p>
          <a:p>
            <a:pPr algn="l"/>
            <a:r>
              <a:rPr lang="es-ES" dirty="0" smtClean="0"/>
              <a:t>El cuadro es un boceto que no se terminó por motivos políticos. 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JACQUES LOUIS DAVID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565400"/>
            <a:ext cx="4972797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2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JACQUES LOUIS DAVID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EL RAPTO DE LAS SABINAS</a:t>
            </a:r>
          </a:p>
          <a:p>
            <a:r>
              <a:rPr lang="es-ES" dirty="0" smtClean="0"/>
              <a:t>El cuadro representa el momento en el que los romanos raptan a las mujeres de </a:t>
            </a:r>
            <a:r>
              <a:rPr lang="es-ES" dirty="0" err="1" smtClean="0"/>
              <a:t>Sabinia</a:t>
            </a:r>
            <a:r>
              <a:rPr lang="es-ES" dirty="0" smtClean="0"/>
              <a:t>, presentes en los Juegos que Rómulo había convocado y a las que fueron invitadas con sus familias. 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2" name="Imagen 1" descr="The_Intervention_of_the_Sabine_Wom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3525567"/>
            <a:ext cx="4448048" cy="31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0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CARLOS de Borbón y su esposa Mª Luisa de PARMA, Príncipes de Asturias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RAPHAEL MENGS</a:t>
            </a:r>
            <a:endParaRPr lang="es-ES" dirty="0"/>
          </a:p>
        </p:txBody>
      </p:sp>
      <p:pic>
        <p:nvPicPr>
          <p:cNvPr id="5" name="Imagen 4" descr="61b36648-5e69-419f-9db8-8a0dc4a2453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1" y="2744354"/>
            <a:ext cx="2413000" cy="3694545"/>
          </a:xfrm>
          <a:prstGeom prst="rect">
            <a:avLst/>
          </a:prstGeom>
        </p:spPr>
      </p:pic>
      <p:pic>
        <p:nvPicPr>
          <p:cNvPr id="7" name="Imagen 6" descr="1494dafd-f504-44d2-a5f2-6298c1fdf15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1" y="2744354"/>
            <a:ext cx="2667000" cy="36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PAULINA BORGHESE (BONAPARTE) como VENUS VICTORIOSA</a:t>
            </a:r>
          </a:p>
          <a:p>
            <a:r>
              <a:rPr lang="es-ES" dirty="0" smtClean="0"/>
              <a:t>Hermana de Napoleón, posó para esta obra de mármol de tamaño natural tras su boda con Camilo </a:t>
            </a:r>
            <a:r>
              <a:rPr lang="es-ES" dirty="0" err="1" smtClean="0"/>
              <a:t>Borghese</a:t>
            </a:r>
            <a:r>
              <a:rPr lang="es-ES" dirty="0" smtClean="0"/>
              <a:t>. </a:t>
            </a:r>
          </a:p>
          <a:p>
            <a:r>
              <a:rPr lang="es-ES" dirty="0" smtClean="0"/>
              <a:t>Representa a Venus con la manzana de la discordia tumbada en un </a:t>
            </a:r>
            <a:r>
              <a:rPr lang="es-ES" dirty="0" err="1" smtClean="0"/>
              <a:t>triclinium</a:t>
            </a:r>
            <a:r>
              <a:rPr lang="es-ES" dirty="0" smtClean="0"/>
              <a:t>. La obra podía rotar para ser vista desde todos los ángulos.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cánova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3887848"/>
            <a:ext cx="4864100" cy="27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26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3289300" cy="4075176"/>
          </a:xfrm>
        </p:spPr>
        <p:txBody>
          <a:bodyPr/>
          <a:lstStyle/>
          <a:p>
            <a:r>
              <a:rPr lang="es-ES" dirty="0" smtClean="0"/>
              <a:t>NAPOLEÓN COMO MARTE PACIFICADOR </a:t>
            </a:r>
          </a:p>
          <a:p>
            <a:endParaRPr lang="es-ES" dirty="0" smtClean="0"/>
          </a:p>
          <a:p>
            <a:r>
              <a:rPr lang="es-ES" dirty="0" smtClean="0"/>
              <a:t>Representa a Napoleón en mármol con una capa militar y la Victoria alada en la mano. </a:t>
            </a:r>
          </a:p>
          <a:p>
            <a:r>
              <a:rPr lang="es-ES" dirty="0" err="1" smtClean="0"/>
              <a:t>Cánova</a:t>
            </a:r>
            <a:r>
              <a:rPr lang="es-ES" dirty="0" smtClean="0"/>
              <a:t> le representa joven y musculoso, como un atleta clásico, con el cuerpo idealizado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Cánova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303" y="2020824"/>
            <a:ext cx="3478193" cy="46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95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tiqueta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Etiqueta.thmx</Template>
  <TotalTime>178</TotalTime>
  <Words>406</Words>
  <Application>Microsoft Macintosh PowerPoint</Application>
  <PresentationFormat>Presentación en pantalla (4:3)</PresentationFormat>
  <Paragraphs>55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Etiqueta</vt:lpstr>
      <vt:lpstr>EL NEOCLÁSICO</vt:lpstr>
      <vt:lpstr>AUTORES </vt:lpstr>
      <vt:lpstr>JACQUES LOUIS DAVID</vt:lpstr>
      <vt:lpstr>JACQUES LOUIS DAVID</vt:lpstr>
      <vt:lpstr>JACQUES LOUIS DAVID</vt:lpstr>
      <vt:lpstr>JACQUES LOUIS DAVID</vt:lpstr>
      <vt:lpstr>RAPHAEL MENGS</vt:lpstr>
      <vt:lpstr>cánova</vt:lpstr>
      <vt:lpstr>Cánova </vt:lpstr>
      <vt:lpstr>cánova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NEOCLÁSICO</dc:title>
  <dc:creator>Julia Nieto</dc:creator>
  <cp:lastModifiedBy>Julia Nieto</cp:lastModifiedBy>
  <cp:revision>19</cp:revision>
  <dcterms:created xsi:type="dcterms:W3CDTF">2018-07-16T08:15:41Z</dcterms:created>
  <dcterms:modified xsi:type="dcterms:W3CDTF">2018-09-17T16:05:03Z</dcterms:modified>
</cp:coreProperties>
</file>