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C871-6E2B-2649-BEED-FE2D1186FA9E}" type="datetimeFigureOut">
              <a:rPr lang="es-ES" smtClean="0"/>
              <a:t>24/7/18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5E9C-E37E-0246-85B0-639D75CBB38A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la revoluci</a:t>
            </a:r>
            <a:r>
              <a:rPr lang="es-ES" dirty="0" smtClean="0">
                <a:latin typeface="Copperplate Gothic Light"/>
                <a:cs typeface="Copperplate Gothic Light"/>
              </a:rPr>
              <a:t>ón rusa y la </a:t>
            </a:r>
            <a:r>
              <a:rPr lang="es-ES" dirty="0" err="1" smtClean="0">
                <a:latin typeface="Copperplate Gothic Light"/>
                <a:cs typeface="Copperplate Gothic Light"/>
              </a:rPr>
              <a:t>urss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HISTORIA 4º ESO</a:t>
            </a:r>
            <a:endParaRPr lang="es-ES" dirty="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683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2339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pperplate Gothic Light"/>
                <a:cs typeface="Copperplate Gothic Light"/>
              </a:rPr>
              <a:t>LA CAIDA DEL COMUNISMO</a:t>
            </a:r>
            <a:endParaRPr lang="es-ES" sz="3200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6924"/>
            <a:ext cx="3502833" cy="55210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Entre Marzo de 1990 y Diciembre de 1991 se vive un proceso de progresiva independencia de las Rep</a:t>
            </a:r>
            <a:r>
              <a:rPr lang="es-ES" dirty="0" smtClean="0">
                <a:latin typeface="Copperplate Gothic Light"/>
                <a:cs typeface="Copperplate Gothic Light"/>
              </a:rPr>
              <a:t>úblicas soviéticas y de países bajo el dominio de la URSS conocidos como el Telón de Acero.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Acontecimientos </a:t>
            </a:r>
            <a:r>
              <a:rPr lang="es-ES" dirty="0">
                <a:latin typeface="Copperplate Gothic Light"/>
                <a:cs typeface="Copperplate Gothic Light"/>
              </a:rPr>
              <a:t>importantes de esta época son la llegada de la PERESTROIKA de </a:t>
            </a:r>
            <a:r>
              <a:rPr lang="es-ES" dirty="0" err="1">
                <a:latin typeface="Copperplate Gothic Light"/>
                <a:cs typeface="Copperplate Gothic Light"/>
              </a:rPr>
              <a:t>Mijail</a:t>
            </a:r>
            <a:r>
              <a:rPr lang="es-ES" dirty="0">
                <a:latin typeface="Copperplate Gothic Light"/>
                <a:cs typeface="Copperplate Gothic Light"/>
              </a:rPr>
              <a:t> Gorbachov y la </a:t>
            </a:r>
            <a:r>
              <a:rPr lang="es-ES" dirty="0" smtClean="0">
                <a:latin typeface="Copperplate Gothic Light"/>
                <a:cs typeface="Copperplate Gothic Light"/>
              </a:rPr>
              <a:t>ca</a:t>
            </a:r>
            <a:r>
              <a:rPr lang="es-ES" dirty="0" smtClean="0">
                <a:latin typeface="Copperplate Gothic Light"/>
                <a:cs typeface="Copperplate Gothic Light"/>
              </a:rPr>
              <a:t>í</a:t>
            </a:r>
            <a:r>
              <a:rPr lang="es-ES" dirty="0" smtClean="0">
                <a:latin typeface="Copperplate Gothic Light"/>
                <a:cs typeface="Copperplate Gothic Light"/>
              </a:rPr>
              <a:t>da del</a:t>
            </a:r>
            <a:endParaRPr lang="es-ES" dirty="0" smtClean="0">
              <a:latin typeface="Copperplate Gothic Light"/>
              <a:cs typeface="Copperplate Gothic Light"/>
            </a:endParaRP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Muro de Berlín ya en 1989</a:t>
            </a:r>
          </a:p>
          <a:p>
            <a:endParaRPr lang="es-ES" dirty="0"/>
          </a:p>
        </p:txBody>
      </p:sp>
      <p:pic>
        <p:nvPicPr>
          <p:cNvPr id="4" name="Imagen 3" descr="gorbach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31" y="1069539"/>
            <a:ext cx="2175709" cy="2086121"/>
          </a:xfrm>
          <a:prstGeom prst="rect">
            <a:avLst/>
          </a:prstGeom>
        </p:spPr>
      </p:pic>
      <p:pic>
        <p:nvPicPr>
          <p:cNvPr id="5" name="Imagen 4" descr="Berlin_Wall_being_smashed_d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16" y="3423045"/>
            <a:ext cx="4301384" cy="32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6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LOS ROMANOV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344" y="1600201"/>
            <a:ext cx="8571717" cy="20262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El Zar Nicol</a:t>
            </a:r>
            <a:r>
              <a:rPr lang="es-ES" dirty="0" smtClean="0">
                <a:latin typeface="Copperplate Gothic Light"/>
                <a:cs typeface="Copperplate Gothic Light"/>
              </a:rPr>
              <a:t>ás II, la Zarina Alexandra </a:t>
            </a:r>
            <a:r>
              <a:rPr lang="es-ES" dirty="0" err="1" smtClean="0">
                <a:latin typeface="Copperplate Gothic Light"/>
                <a:cs typeface="Copperplate Gothic Light"/>
              </a:rPr>
              <a:t>Fiodorovna</a:t>
            </a:r>
            <a:r>
              <a:rPr lang="es-ES" dirty="0" smtClean="0">
                <a:latin typeface="Copperplate Gothic Light"/>
                <a:cs typeface="Copperplate Gothic Light"/>
              </a:rPr>
              <a:t> y sus hijos: las Grandes Duquesas Olga, María, Tatiana y Anastasia y el heredero, el </a:t>
            </a:r>
            <a:r>
              <a:rPr lang="es-ES" dirty="0" err="1" smtClean="0">
                <a:latin typeface="Copperplate Gothic Light"/>
                <a:cs typeface="Copperplate Gothic Light"/>
              </a:rPr>
              <a:t>Zarevich</a:t>
            </a:r>
            <a:r>
              <a:rPr lang="es-ES" dirty="0" smtClean="0">
                <a:latin typeface="Copperplate Gothic Light"/>
                <a:cs typeface="Copperplate Gothic Light"/>
              </a:rPr>
              <a:t> </a:t>
            </a:r>
            <a:r>
              <a:rPr lang="es-ES" dirty="0" err="1" smtClean="0">
                <a:latin typeface="Copperplate Gothic Light"/>
                <a:cs typeface="Copperplate Gothic Light"/>
              </a:rPr>
              <a:t>Alexei</a:t>
            </a:r>
            <a:r>
              <a:rPr lang="es-ES" dirty="0" smtClean="0">
                <a:latin typeface="Copperplate Gothic Light"/>
                <a:cs typeface="Copperplate Gothic Light"/>
              </a:rPr>
              <a:t>.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Fueron asesinados por los bolcheviques en Ekaterimburgo el 17 de Julio de 1918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roman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1" y="3626405"/>
            <a:ext cx="6015240" cy="30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latin typeface="Copperplate Gothic Light"/>
                <a:cs typeface="Copperplate Gothic Light"/>
              </a:rPr>
              <a:t>REVOLUCIONARIOS BOLCHEVIQUES </a:t>
            </a:r>
            <a:endParaRPr lang="es-ES" sz="3600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05116"/>
            <a:ext cx="2901309" cy="47460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Vladimir </a:t>
            </a:r>
            <a:r>
              <a:rPr lang="es-ES" dirty="0" err="1" smtClean="0">
                <a:latin typeface="Copperplate Gothic Light"/>
                <a:cs typeface="Copperplate Gothic Light"/>
              </a:rPr>
              <a:t>Illich</a:t>
            </a:r>
            <a:r>
              <a:rPr lang="es-ES" dirty="0" smtClean="0">
                <a:latin typeface="Copperplate Gothic Light"/>
                <a:cs typeface="Copperplate Gothic Light"/>
              </a:rPr>
              <a:t> </a:t>
            </a:r>
            <a:r>
              <a:rPr lang="es-ES" dirty="0" err="1" smtClean="0">
                <a:latin typeface="Copperplate Gothic Light"/>
                <a:cs typeface="Copperplate Gothic Light"/>
              </a:rPr>
              <a:t>Ulianov</a:t>
            </a:r>
            <a:r>
              <a:rPr lang="es-ES" dirty="0" smtClean="0">
                <a:latin typeface="Copperplate Gothic Light"/>
                <a:cs typeface="Copperplate Gothic Light"/>
              </a:rPr>
              <a:t>, LENIN</a:t>
            </a:r>
          </a:p>
          <a:p>
            <a:pPr marL="0" indent="0" algn="ctr">
              <a:buNone/>
            </a:pPr>
            <a:endParaRPr lang="es-ES" dirty="0" smtClean="0">
              <a:latin typeface="Copperplate Gothic Light"/>
              <a:cs typeface="Copperplate Gothic Light"/>
            </a:endParaRP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Le</a:t>
            </a:r>
            <a:r>
              <a:rPr lang="es-ES" dirty="0" smtClean="0">
                <a:latin typeface="Copperplate Gothic Light"/>
                <a:cs typeface="Copperplate Gothic Light"/>
              </a:rPr>
              <a:t>ón </a:t>
            </a:r>
            <a:r>
              <a:rPr lang="es-ES" dirty="0" err="1" smtClean="0">
                <a:latin typeface="Copperplate Gothic Light"/>
                <a:cs typeface="Copperplate Gothic Light"/>
              </a:rPr>
              <a:t>Davidovich</a:t>
            </a:r>
            <a:r>
              <a:rPr lang="es-ES" dirty="0" smtClean="0">
                <a:latin typeface="Copperplate Gothic Light"/>
                <a:cs typeface="Copperplate Gothic Light"/>
              </a:rPr>
              <a:t> </a:t>
            </a:r>
            <a:r>
              <a:rPr lang="es-ES" dirty="0" err="1" smtClean="0">
                <a:latin typeface="Copperplate Gothic Light"/>
                <a:cs typeface="Copperplate Gothic Light"/>
              </a:rPr>
              <a:t>Bronstein</a:t>
            </a:r>
            <a:r>
              <a:rPr lang="es-ES" dirty="0" smtClean="0">
                <a:latin typeface="Copperplate Gothic Light"/>
                <a:cs typeface="Copperplate Gothic Light"/>
              </a:rPr>
              <a:t>, TROTSKY</a:t>
            </a:r>
          </a:p>
          <a:p>
            <a:pPr marL="0" indent="0" algn="ctr">
              <a:buNone/>
            </a:pPr>
            <a:endParaRPr lang="es-ES" dirty="0" smtClean="0">
              <a:latin typeface="Copperplate Gothic Light"/>
              <a:cs typeface="Copperplate Gothic Light"/>
            </a:endParaRPr>
          </a:p>
          <a:p>
            <a:pPr marL="0" indent="0" algn="ctr">
              <a:buNone/>
            </a:pPr>
            <a:r>
              <a:rPr lang="es-ES" dirty="0" err="1" smtClean="0">
                <a:latin typeface="Copperplate Gothic Light"/>
                <a:cs typeface="Copperplate Gothic Light"/>
              </a:rPr>
              <a:t>Iosif</a:t>
            </a:r>
            <a:r>
              <a:rPr lang="es-ES" dirty="0" smtClean="0">
                <a:latin typeface="Copperplate Gothic Light"/>
                <a:cs typeface="Copperplate Gothic Light"/>
              </a:rPr>
              <a:t>  </a:t>
            </a:r>
            <a:r>
              <a:rPr lang="es-ES" dirty="0" err="1" smtClean="0">
                <a:latin typeface="Copperplate Gothic Light"/>
                <a:cs typeface="Copperplate Gothic Light"/>
              </a:rPr>
              <a:t>Vissarionovich</a:t>
            </a:r>
            <a:r>
              <a:rPr lang="es-ES" dirty="0" smtClean="0">
                <a:latin typeface="Copperplate Gothic Light"/>
                <a:cs typeface="Copperplate Gothic Light"/>
              </a:rPr>
              <a:t>, STALIN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 descr="Lenin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59" y="1905116"/>
            <a:ext cx="2373471" cy="2069179"/>
          </a:xfrm>
          <a:prstGeom prst="rect">
            <a:avLst/>
          </a:prstGeom>
        </p:spPr>
      </p:pic>
      <p:pic>
        <p:nvPicPr>
          <p:cNvPr id="8" name="Imagen 7" descr="le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7" y="2573040"/>
            <a:ext cx="2777871" cy="3395176"/>
          </a:xfrm>
          <a:prstGeom prst="rect">
            <a:avLst/>
          </a:prstGeom>
        </p:spPr>
      </p:pic>
      <p:pic>
        <p:nvPicPr>
          <p:cNvPr id="9" name="Imagen 8" descr="stalin 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09" y="4448183"/>
            <a:ext cx="2643615" cy="22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Copperplate Gothic Light"/>
                <a:cs typeface="Copperplate Gothic Light"/>
              </a:rPr>
              <a:t>LA TOMA DEL PALACIO DE INVIERNO</a:t>
            </a:r>
            <a:endParaRPr lang="es-ES" sz="3200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2230967" cy="50673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El 7 de Noviembre de 1917 (25 Octubre del calendario ruso), el Soviet toma el Palacio de Invierno, residencia oficial del Zar.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Comienza la Revoluci</a:t>
            </a:r>
            <a:r>
              <a:rPr lang="es-ES" dirty="0" smtClean="0">
                <a:latin typeface="Copperplate Gothic Light"/>
                <a:cs typeface="Copperplate Gothic Light"/>
              </a:rPr>
              <a:t>ón Rusa 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5a01907785600a3cde05e5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34" y="1600200"/>
            <a:ext cx="4365966" cy="2455214"/>
          </a:xfrm>
          <a:prstGeom prst="rect">
            <a:avLst/>
          </a:prstGeom>
        </p:spPr>
      </p:pic>
      <p:pic>
        <p:nvPicPr>
          <p:cNvPr id="5" name="Imagen 4" descr="10736034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84" y="4399169"/>
            <a:ext cx="3899995" cy="20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576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EL EJ</a:t>
            </a:r>
            <a:r>
              <a:rPr lang="es-ES" dirty="0" smtClean="0">
                <a:latin typeface="Copperplate Gothic Light"/>
                <a:cs typeface="Copperplate Gothic Light"/>
              </a:rPr>
              <a:t>ÉRCITO ROJO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8912" y="1600200"/>
            <a:ext cx="2537888" cy="5067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>
                <a:latin typeface="Copperplate Gothic Light"/>
                <a:cs typeface="Copperplate Gothic Light"/>
              </a:rPr>
              <a:t>Fue creado por </a:t>
            </a:r>
            <a:r>
              <a:rPr lang="es-ES" sz="1600" dirty="0" err="1" smtClean="0">
                <a:latin typeface="Copperplate Gothic Light"/>
                <a:cs typeface="Copperplate Gothic Light"/>
              </a:rPr>
              <a:t>Trostky</a:t>
            </a:r>
            <a:r>
              <a:rPr lang="es-ES" sz="1600" dirty="0" smtClean="0">
                <a:latin typeface="Copperplate Gothic Light"/>
                <a:cs typeface="Copperplate Gothic Light"/>
              </a:rPr>
              <a:t> tras la aparici</a:t>
            </a:r>
            <a:r>
              <a:rPr lang="es-ES" sz="1600" dirty="0" smtClean="0">
                <a:latin typeface="Copperplate Gothic Light"/>
                <a:cs typeface="Copperplate Gothic Light"/>
              </a:rPr>
              <a:t>ón de la URSS. </a:t>
            </a:r>
          </a:p>
          <a:p>
            <a:pPr marL="0" indent="0" algn="ctr">
              <a:buNone/>
            </a:pPr>
            <a:r>
              <a:rPr lang="es-ES" sz="1600" dirty="0" smtClean="0">
                <a:latin typeface="Copperplate Gothic Light"/>
                <a:cs typeface="Copperplate Gothic Light"/>
              </a:rPr>
              <a:t>Intervino en la II Guerra Mundial y fue el primero en llegar a los campos nazis</a:t>
            </a:r>
          </a:p>
          <a:p>
            <a:pPr marL="0" indent="0" algn="ctr">
              <a:buNone/>
            </a:pPr>
            <a:r>
              <a:rPr lang="es-ES" sz="1600" dirty="0" smtClean="0">
                <a:latin typeface="Copperplate Gothic Light"/>
                <a:cs typeface="Copperplate Gothic Light"/>
              </a:rPr>
              <a:t>También fue un poderoso medio de control de los países bajo influencia de la </a:t>
            </a:r>
            <a:r>
              <a:rPr lang="es-ES" sz="1600" dirty="0" err="1" smtClean="0">
                <a:latin typeface="Copperplate Gothic Light"/>
                <a:cs typeface="Copperplate Gothic Light"/>
              </a:rPr>
              <a:t>urss</a:t>
            </a:r>
            <a:endParaRPr lang="es-ES" sz="1600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ejercito ro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1" y="1600200"/>
            <a:ext cx="3191419" cy="2389575"/>
          </a:xfrm>
          <a:prstGeom prst="rect">
            <a:avLst/>
          </a:prstGeom>
        </p:spPr>
      </p:pic>
      <p:pic>
        <p:nvPicPr>
          <p:cNvPr id="5" name="Imagen 4" descr="360_khaldei_exhibit_05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9" y="4463603"/>
            <a:ext cx="2563025" cy="1673086"/>
          </a:xfrm>
          <a:prstGeom prst="rect">
            <a:avLst/>
          </a:prstGeom>
        </p:spPr>
      </p:pic>
      <p:pic>
        <p:nvPicPr>
          <p:cNvPr id="7" name="Imagen 6" descr="GJXY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71" y="4284125"/>
            <a:ext cx="2951082" cy="20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918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EL KGB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9224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FUE LA TEMIDA AGENCIA DE INTELIGENCIA SOVI</a:t>
            </a:r>
            <a:r>
              <a:rPr lang="es-ES" dirty="0" smtClean="0">
                <a:latin typeface="Copperplate Gothic Light"/>
                <a:cs typeface="Copperplate Gothic Light"/>
              </a:rPr>
              <a:t>ÉTICA, QUE ACTUÓ EN OCCIDENTE ESPECIALMENTE DURANTE LA GUERRA FRÍA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SU SEDE ERA EL EDIFICIO DENOMINADO LUBYANKA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lubyan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89" y="3899845"/>
            <a:ext cx="4728647" cy="26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CHEKA Y GULAG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1684" y="1600200"/>
            <a:ext cx="4075115" cy="478361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SE CONSIDERAN LOS MEDIOS DE TORTURA  Y EXTERMINIO M</a:t>
            </a:r>
            <a:r>
              <a:rPr lang="es-ES" dirty="0" smtClean="0">
                <a:latin typeface="Copperplate Gothic Light"/>
                <a:cs typeface="Copperplate Gothic Light"/>
              </a:rPr>
              <a:t>ÁS CONOCIDOS </a:t>
            </a:r>
            <a:r>
              <a:rPr lang="es-ES" dirty="0" smtClean="0">
                <a:latin typeface="Copperplate Gothic Light"/>
                <a:cs typeface="Copperplate Gothic Light"/>
              </a:rPr>
              <a:t>DE LA URSS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LA CHEKA O COMISI</a:t>
            </a:r>
            <a:r>
              <a:rPr lang="es-ES" dirty="0" smtClean="0">
                <a:latin typeface="Copperplate Gothic Light"/>
                <a:cs typeface="Copperplate Gothic Light"/>
              </a:rPr>
              <a:t>ÓN EXTRAORDINARIA ERA EL INSTRUMENTO PARA ELIMINAR CUALQUIER TIPO DE OPOSICIÓN AL RÉGIMEN CON PODERES ILIMITADOS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SE PUSO EN PRÁCTICA EN EL BANDO REPUBLICANO EN LA GUERRA CIVIL ESPAÑOLA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che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" y="2570381"/>
            <a:ext cx="4319016" cy="30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26" y="457200"/>
            <a:ext cx="2369575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Copperplate Gothic Light"/>
                <a:cs typeface="Copperplate Gothic Light"/>
              </a:rPr>
              <a:t>CHEKA Y GULAG</a:t>
            </a:r>
            <a:endParaRPr lang="es-ES" sz="3600" dirty="0">
              <a:latin typeface="Copperplate Gothic Light"/>
              <a:cs typeface="Copperplate Gothic Ligh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33926" y="1600200"/>
            <a:ext cx="2369575" cy="452596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EL GULAG ERA LA INSTITUCI</a:t>
            </a:r>
            <a:r>
              <a:rPr lang="es-ES" dirty="0" smtClean="0">
                <a:latin typeface="Copperplate Gothic Light"/>
                <a:cs typeface="Copperplate Gothic Light"/>
              </a:rPr>
              <a:t>ÓN QUE DIRIGÍA LA RED DE CAMPOS DE  TRABAJOS FORZADOS QUE FUNCIONÓ DE 1930 A 1960.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DISPERSOS POR TODA LA URSS, EN LA PRÁCTICA SERVÍAN COMO CAMPOS DE TORTURA PARA OPOSITORES POLÍTICOS , EN ESPECIAL EN ÉPOCA DE STALIN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6" name="Imagen 5" descr="1200px-Gulag_Location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3" y="0"/>
            <a:ext cx="4191529" cy="2871197"/>
          </a:xfrm>
          <a:prstGeom prst="rect">
            <a:avLst/>
          </a:prstGeom>
        </p:spPr>
      </p:pic>
      <p:pic>
        <p:nvPicPr>
          <p:cNvPr id="7" name="Imagen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39" y="2654002"/>
            <a:ext cx="2687985" cy="1510306"/>
          </a:xfrm>
          <a:prstGeom prst="rect">
            <a:avLst/>
          </a:prstGeom>
        </p:spPr>
      </p:pic>
      <p:pic>
        <p:nvPicPr>
          <p:cNvPr id="8" name="Imagen 7" descr="GUL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41" y="4525640"/>
            <a:ext cx="3258164" cy="2168160"/>
          </a:xfrm>
          <a:prstGeom prst="rect">
            <a:avLst/>
          </a:prstGeom>
        </p:spPr>
      </p:pic>
      <p:pic>
        <p:nvPicPr>
          <p:cNvPr id="9" name="Imagen 8" descr="gulag-812x4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4" y="4164307"/>
            <a:ext cx="2406096" cy="15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pperplate Gothic Light"/>
                <a:cs typeface="Copperplate Gothic Light"/>
              </a:rPr>
              <a:t>HOLODOMOR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2897717" cy="488738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SIGNIFICA HAMBRUNA Y HACE REFERENCIA A LOS MILLONES DE MUERTOS POR HAMBRE  UCRANIANOS DE 1932 A 1933. 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STALIN REQUIS</a:t>
            </a:r>
            <a:r>
              <a:rPr lang="es-ES" dirty="0" smtClean="0">
                <a:latin typeface="Copperplate Gothic Light"/>
                <a:cs typeface="Copperplate Gothic Light"/>
              </a:rPr>
              <a:t>Ó LAS RESERVAS DE CEREALES, PATATAS Y OTROS ALIMENTOS ESENCIALES PARA FORZAR LA COLECTIVIZACIÓN Y AUMENTAR LA PRODUCCIÓN, PARA VENDERLO DESPUÉS A OCCIDENTE Y PODER INDUSTRIALIZAR LA URSS</a:t>
            </a:r>
          </a:p>
          <a:p>
            <a:pPr marL="0" indent="0" algn="ctr">
              <a:buNone/>
            </a:pPr>
            <a:r>
              <a:rPr lang="es-ES" dirty="0" smtClean="0">
                <a:latin typeface="Copperplate Gothic Light"/>
                <a:cs typeface="Copperplate Gothic Light"/>
              </a:rPr>
              <a:t>SE LE DENOMINA EL HOLOCAUSTO UCRANIANO</a:t>
            </a:r>
            <a:endParaRPr lang="es-ES" dirty="0">
              <a:latin typeface="Copperplate Gothic Light"/>
              <a:cs typeface="Copperplate Gothic Light"/>
            </a:endParaRPr>
          </a:p>
        </p:txBody>
      </p:sp>
      <p:pic>
        <p:nvPicPr>
          <p:cNvPr id="4" name="Imagen 3" descr="Holodomo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94" y="1434630"/>
            <a:ext cx="3542656" cy="2887265"/>
          </a:xfrm>
          <a:prstGeom prst="rect">
            <a:avLst/>
          </a:prstGeom>
        </p:spPr>
      </p:pic>
      <p:pic>
        <p:nvPicPr>
          <p:cNvPr id="5" name="Imagen 4" descr="Ukraine six million perish head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7" y="4665130"/>
            <a:ext cx="2617813" cy="19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5443"/>
      </p:ext>
    </p:extLst>
  </p:cSld>
  <p:clrMapOvr>
    <a:masterClrMapping/>
  </p:clrMapOvr>
</p:sld>
</file>

<file path=ppt/theme/theme1.xml><?xml version="1.0" encoding="utf-8"?>
<a:theme xmlns:a="http://schemas.openxmlformats.org/drawingml/2006/main" name="LEG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LEGO.thmx</Template>
  <TotalTime>57</TotalTime>
  <Words>394</Words>
  <Application>Microsoft Macintosh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LEGO</vt:lpstr>
      <vt:lpstr>la revolución rusa y la urss</vt:lpstr>
      <vt:lpstr>LOS ROMANOV</vt:lpstr>
      <vt:lpstr>REVOLUCIONARIOS BOLCHEVIQUES </vt:lpstr>
      <vt:lpstr>LA TOMA DEL PALACIO DE INVIERNO</vt:lpstr>
      <vt:lpstr>EL EJÉRCITO ROJO</vt:lpstr>
      <vt:lpstr>EL KGB</vt:lpstr>
      <vt:lpstr>CHEKA Y GULAG</vt:lpstr>
      <vt:lpstr>CHEKA Y GULAG</vt:lpstr>
      <vt:lpstr>HOLODOMOR</vt:lpstr>
      <vt:lpstr>LA CAIDA DEL COMUNISMO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REVOLUCIÓN RUSA Y LA URSS</dc:title>
  <dc:creator>Julia Nieto</dc:creator>
  <cp:lastModifiedBy>Julia Nieto</cp:lastModifiedBy>
  <cp:revision>7</cp:revision>
  <dcterms:created xsi:type="dcterms:W3CDTF">2018-07-24T11:39:18Z</dcterms:created>
  <dcterms:modified xsi:type="dcterms:W3CDTF">2018-07-24T17:45:24Z</dcterms:modified>
</cp:coreProperties>
</file>