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C871-6E2B-2649-BEED-FE2D1186FA9E}" type="datetimeFigureOut">
              <a:rPr lang="es-ES" smtClean="0"/>
              <a:t>24/7/18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5E9C-E37E-0246-85B0-639D75CBB38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C871-6E2B-2649-BEED-FE2D1186FA9E}" type="datetimeFigureOut">
              <a:rPr lang="es-ES" smtClean="0"/>
              <a:t>24/7/18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5E9C-E37E-0246-85B0-639D75CBB38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C871-6E2B-2649-BEED-FE2D1186FA9E}" type="datetimeFigureOut">
              <a:rPr lang="es-ES" smtClean="0"/>
              <a:t>24/7/18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5E9C-E37E-0246-85B0-639D75CBB38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C871-6E2B-2649-BEED-FE2D1186FA9E}" type="datetimeFigureOut">
              <a:rPr lang="es-ES" smtClean="0"/>
              <a:t>24/7/18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5E9C-E37E-0246-85B0-639D75CBB38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C871-6E2B-2649-BEED-FE2D1186FA9E}" type="datetimeFigureOut">
              <a:rPr lang="es-ES" smtClean="0"/>
              <a:t>24/7/18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5E9C-E37E-0246-85B0-639D75CBB38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C871-6E2B-2649-BEED-FE2D1186FA9E}" type="datetimeFigureOut">
              <a:rPr lang="es-ES" smtClean="0"/>
              <a:t>24/7/18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5E9C-E37E-0246-85B0-639D75CBB38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C871-6E2B-2649-BEED-FE2D1186FA9E}" type="datetimeFigureOut">
              <a:rPr lang="es-ES" smtClean="0"/>
              <a:t>24/7/18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5E9C-E37E-0246-85B0-639D75CBB38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C871-6E2B-2649-BEED-FE2D1186FA9E}" type="datetimeFigureOut">
              <a:rPr lang="es-ES" smtClean="0"/>
              <a:t>24/7/18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5E9C-E37E-0246-85B0-639D75CBB38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C871-6E2B-2649-BEED-FE2D1186FA9E}" type="datetimeFigureOut">
              <a:rPr lang="es-ES" smtClean="0"/>
              <a:t>24/7/18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5E9C-E37E-0246-85B0-639D75CBB38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C871-6E2B-2649-BEED-FE2D1186FA9E}" type="datetimeFigureOut">
              <a:rPr lang="es-ES" smtClean="0"/>
              <a:t>24/7/18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5E9C-E37E-0246-85B0-639D75CBB38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C871-6E2B-2649-BEED-FE2D1186FA9E}" type="datetimeFigureOut">
              <a:rPr lang="es-ES" smtClean="0"/>
              <a:t>24/7/18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5E9C-E37E-0246-85B0-639D75CBB38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9C871-6E2B-2649-BEED-FE2D1186FA9E}" type="datetimeFigureOut">
              <a:rPr lang="es-ES" smtClean="0"/>
              <a:t>24/7/18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5E9C-E37E-0246-85B0-639D75CBB38A}" type="slidenum">
              <a:rPr lang="es-ES" smtClean="0"/>
              <a:t>‹Nr.›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Bodoni 72 Smallcaps Book"/>
                <a:cs typeface="Bodoni 72 Smallcaps Book"/>
              </a:rPr>
              <a:t>I  GUERRA MUNDIAL</a:t>
            </a:r>
            <a:endParaRPr lang="es-ES" dirty="0">
              <a:latin typeface="Bodoni 72 Smallcaps Book"/>
              <a:cs typeface="Bodoni 72 Smallcaps Book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latin typeface="Bodoni 72 Smallcaps Book"/>
                <a:cs typeface="Bodoni 72 Smallcaps Book"/>
              </a:rPr>
              <a:t>4 ESO HISTORIA </a:t>
            </a:r>
            <a:endParaRPr lang="es-ES" dirty="0">
              <a:latin typeface="Bodoni 72 Smallcaps Book"/>
              <a:cs typeface="Bodoni 72 Smallcaps Book"/>
            </a:endParaRPr>
          </a:p>
        </p:txBody>
      </p:sp>
    </p:spTree>
    <p:extLst>
      <p:ext uri="{BB962C8B-B14F-4D97-AF65-F5344CB8AC3E}">
        <p14:creationId xmlns:p14="http://schemas.microsoft.com/office/powerpoint/2010/main" val="214044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latin typeface="Bodoni 72 Smallcaps Book"/>
                <a:cs typeface="Bodoni 72 Smallcaps Book"/>
              </a:rPr>
              <a:t>ENTENTE</a:t>
            </a:r>
            <a:br>
              <a:rPr lang="es-ES" dirty="0">
                <a:latin typeface="Bodoni 72 Smallcaps Book"/>
                <a:cs typeface="Bodoni 72 Smallcaps Book"/>
              </a:rPr>
            </a:br>
            <a:endParaRPr lang="es-ES" dirty="0">
              <a:latin typeface="Bodoni 72 Smallcaps Book"/>
              <a:cs typeface="Bodoni 72 Smallcaps Book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4053" y="835577"/>
            <a:ext cx="2840529" cy="60224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>
                <a:latin typeface="Bodoni 72 Smallcaps Book"/>
                <a:cs typeface="Bodoni 72 Smallcaps Book"/>
              </a:rPr>
              <a:t>El Zar NICOLÁS II</a:t>
            </a:r>
          </a:p>
          <a:p>
            <a:pPr marL="0" indent="0" algn="ctr">
              <a:buNone/>
            </a:pPr>
            <a:r>
              <a:rPr lang="es-ES" dirty="0" smtClean="0">
                <a:latin typeface="Bodoni 72 Smallcaps Book"/>
                <a:cs typeface="Bodoni 72 Smallcaps Book"/>
              </a:rPr>
              <a:t>George CLEMENCEAU</a:t>
            </a:r>
          </a:p>
          <a:p>
            <a:pPr marL="0" indent="0" algn="ctr">
              <a:buNone/>
            </a:pPr>
            <a:r>
              <a:rPr lang="es-ES" dirty="0" smtClean="0">
                <a:latin typeface="Bodoni 72 Smallcaps Book"/>
                <a:cs typeface="Bodoni 72 Smallcaps Book"/>
              </a:rPr>
              <a:t>David  LLOYD GEORGE</a:t>
            </a:r>
          </a:p>
          <a:p>
            <a:pPr marL="0" indent="0">
              <a:buNone/>
            </a:pPr>
            <a:endParaRPr lang="es-ES" dirty="0" smtClean="0">
              <a:latin typeface="Bodoni 72 Smallcaps Book"/>
              <a:cs typeface="Bodoni 72 Smallcaps Book"/>
            </a:endParaRPr>
          </a:p>
          <a:p>
            <a:pPr marL="0" indent="0">
              <a:buNone/>
            </a:pPr>
            <a:endParaRPr lang="es-ES" dirty="0">
              <a:latin typeface="Bodoni 72 Smallcaps Book"/>
              <a:cs typeface="Bodoni 72 Smallcaps Book"/>
            </a:endParaRPr>
          </a:p>
        </p:txBody>
      </p:sp>
      <p:pic>
        <p:nvPicPr>
          <p:cNvPr id="4" name="Imagen 3" descr="nicolas_i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52" y="1600200"/>
            <a:ext cx="2342799" cy="2260112"/>
          </a:xfrm>
          <a:prstGeom prst="rect">
            <a:avLst/>
          </a:prstGeom>
        </p:spPr>
      </p:pic>
      <p:pic>
        <p:nvPicPr>
          <p:cNvPr id="5" name="Imagen 4" descr="clemencea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76" y="4426667"/>
            <a:ext cx="2147237" cy="2147237"/>
          </a:xfrm>
          <a:prstGeom prst="rect">
            <a:avLst/>
          </a:prstGeom>
        </p:spPr>
      </p:pic>
      <p:pic>
        <p:nvPicPr>
          <p:cNvPr id="6" name="Imagen 5" descr="David_Lloyd_Geo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65" y="2494214"/>
            <a:ext cx="2096533" cy="273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dirty="0" smtClean="0">
                <a:latin typeface="Bodoni 72 Smallcaps Book"/>
                <a:cs typeface="Bodoni 72 Smallcaps Book"/>
              </a:rPr>
              <a:t>IMPERIOS ALEMÁN Y ASTROHÚNGARO </a:t>
            </a:r>
            <a:endParaRPr lang="es-ES" sz="4000" dirty="0">
              <a:latin typeface="Bodoni 72 Smallcaps Book"/>
              <a:cs typeface="Bodoni 72 Smallcaps Book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47641" y="2038808"/>
            <a:ext cx="3224837" cy="454554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dirty="0" smtClean="0">
                <a:latin typeface="Bodoni 72 Smallcaps Book"/>
                <a:cs typeface="Bodoni 72 Smallcaps Book"/>
              </a:rPr>
              <a:t>El </a:t>
            </a:r>
            <a:r>
              <a:rPr lang="es-ES" dirty="0" err="1" smtClean="0">
                <a:latin typeface="Bodoni 72 Smallcaps Book"/>
                <a:cs typeface="Bodoni 72 Smallcaps Book"/>
              </a:rPr>
              <a:t>Kaiser</a:t>
            </a:r>
            <a:r>
              <a:rPr lang="es-ES" dirty="0" smtClean="0">
                <a:latin typeface="Bodoni 72 Smallcaps Book"/>
                <a:cs typeface="Bodoni 72 Smallcaps Book"/>
              </a:rPr>
              <a:t> GUILLERMO II</a:t>
            </a:r>
          </a:p>
          <a:p>
            <a:pPr marL="0" indent="0" algn="ctr">
              <a:buNone/>
            </a:pPr>
            <a:r>
              <a:rPr lang="es-ES" dirty="0" smtClean="0">
                <a:latin typeface="Bodoni 72 Smallcaps Book"/>
                <a:cs typeface="Bodoni 72 Smallcaps Book"/>
              </a:rPr>
              <a:t>El Emperador FRANCISCO JOSÉ  I de Austria</a:t>
            </a:r>
          </a:p>
          <a:p>
            <a:pPr marL="0" indent="0" algn="ctr">
              <a:buNone/>
            </a:pPr>
            <a:r>
              <a:rPr lang="es-ES" dirty="0" smtClean="0">
                <a:latin typeface="Bodoni 72 Smallcaps Book"/>
                <a:cs typeface="Bodoni 72 Smallcaps Book"/>
              </a:rPr>
              <a:t>El Emperador CARLOS I de Austria</a:t>
            </a:r>
            <a:endParaRPr lang="es-ES" dirty="0">
              <a:latin typeface="Bodoni 72 Smallcaps Book"/>
              <a:cs typeface="Bodoni 72 Smallcaps Book"/>
            </a:endParaRPr>
          </a:p>
        </p:txBody>
      </p:sp>
      <p:pic>
        <p:nvPicPr>
          <p:cNvPr id="4" name="Imagen 3" descr="300px-Wilhelm_II._19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1" y="2329170"/>
            <a:ext cx="2606604" cy="3943925"/>
          </a:xfrm>
          <a:prstGeom prst="rect">
            <a:avLst/>
          </a:prstGeom>
        </p:spPr>
      </p:pic>
      <p:pic>
        <p:nvPicPr>
          <p:cNvPr id="5" name="Imagen 4" descr="Franz_Joseph_of_Austria_1910_o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38" y="2038808"/>
            <a:ext cx="1770387" cy="2262325"/>
          </a:xfrm>
          <a:prstGeom prst="rect">
            <a:avLst/>
          </a:prstGeom>
        </p:spPr>
      </p:pic>
      <p:pic>
        <p:nvPicPr>
          <p:cNvPr id="6" name="Imagen 5" descr="carlos 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39" y="4853727"/>
            <a:ext cx="2090319" cy="17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3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odoni 72 Smallcaps Book"/>
                <a:cs typeface="Bodoni 72 Smallcaps Book"/>
              </a:rPr>
              <a:t>Mapa de la GRAN GUERRA</a:t>
            </a:r>
            <a:endParaRPr lang="es-ES" dirty="0">
              <a:latin typeface="Bodoni 72 Smallcaps Book"/>
              <a:cs typeface="Bodoni 72 Smallcaps Book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                                          ANTE</a:t>
            </a:r>
            <a:endParaRPr lang="es-ES" dirty="0"/>
          </a:p>
        </p:txBody>
      </p:sp>
      <p:pic>
        <p:nvPicPr>
          <p:cNvPr id="4" name="Imagen 3" descr="ma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9" y="1633190"/>
            <a:ext cx="86614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27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odoni 72 Smallcaps Book"/>
                <a:cs typeface="Bodoni 72 Smallcaps Book"/>
              </a:rPr>
              <a:t>ATENTADO DE SARAJEVO</a:t>
            </a:r>
            <a:endParaRPr lang="es-ES" dirty="0">
              <a:latin typeface="Bodoni 72 Smallcaps Book"/>
              <a:cs typeface="Bodoni 72 Smallcaps Book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70616"/>
            <a:ext cx="8229600" cy="202209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dirty="0" smtClean="0">
                <a:latin typeface="Bodoni 72 Smallcaps Book"/>
                <a:cs typeface="Bodoni 72 Smallcaps Book"/>
              </a:rPr>
              <a:t>El 28 de Junio de 1914, </a:t>
            </a:r>
            <a:r>
              <a:rPr lang="es-ES" dirty="0" err="1" smtClean="0">
                <a:latin typeface="Bodoni 72 Smallcaps Book"/>
                <a:cs typeface="Bodoni 72 Smallcaps Book"/>
              </a:rPr>
              <a:t>Gavrillo</a:t>
            </a:r>
            <a:r>
              <a:rPr lang="es-ES" dirty="0" smtClean="0">
                <a:latin typeface="Bodoni 72 Smallcaps Book"/>
                <a:cs typeface="Bodoni 72 Smallcaps Book"/>
              </a:rPr>
              <a:t> </a:t>
            </a:r>
            <a:r>
              <a:rPr lang="es-ES" dirty="0" err="1" smtClean="0">
                <a:latin typeface="Bodoni 72 Smallcaps Book"/>
                <a:cs typeface="Bodoni 72 Smallcaps Book"/>
              </a:rPr>
              <a:t>Princip</a:t>
            </a:r>
            <a:r>
              <a:rPr lang="es-ES" dirty="0" smtClean="0">
                <a:latin typeface="Bodoni 72 Smallcaps Book"/>
                <a:cs typeface="Bodoni 72 Smallcaps Book"/>
              </a:rPr>
              <a:t>, joven bosnio independentista, asesina al heredero del Imperio Astro-H</a:t>
            </a:r>
            <a:r>
              <a:rPr lang="es-ES" dirty="0" smtClean="0">
                <a:latin typeface="Bodoni 72 Smallcaps Book"/>
                <a:cs typeface="Bodoni 72 Smallcaps Book"/>
              </a:rPr>
              <a:t>úngaro, el Archiduque Francisco de Austria y a su esposa, la Duquesa Sofía en Sarajevo, lo que inicia la I Guerra Mundial </a:t>
            </a:r>
            <a:endParaRPr lang="es-ES" dirty="0">
              <a:latin typeface="Bodoni 72 Smallcaps Book"/>
              <a:cs typeface="Bodoni 72 Smallcaps Book"/>
            </a:endParaRPr>
          </a:p>
        </p:txBody>
      </p:sp>
      <p:pic>
        <p:nvPicPr>
          <p:cNvPr id="4" name="Imagen 3" descr="atentado sarajev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0" y="3920873"/>
            <a:ext cx="4354992" cy="2588344"/>
          </a:xfrm>
          <a:prstGeom prst="rect">
            <a:avLst/>
          </a:prstGeom>
        </p:spPr>
      </p:pic>
      <p:pic>
        <p:nvPicPr>
          <p:cNvPr id="5" name="Imagen 4" descr="juicio sarajev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540" y="3920873"/>
            <a:ext cx="3800104" cy="236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7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odoni 72 Smallcaps Book"/>
                <a:cs typeface="Bodoni 72 Smallcaps Book"/>
              </a:rPr>
              <a:t>TREGUA DE NAVIDAD, 1914</a:t>
            </a:r>
            <a:endParaRPr lang="es-ES" dirty="0">
              <a:latin typeface="Bodoni 72 Smallcaps Book"/>
              <a:cs typeface="Bodoni 72 Smallcaps Book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1" y="1387058"/>
            <a:ext cx="2750928" cy="547094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sz="2000" dirty="0" smtClean="0">
                <a:latin typeface="Bodoni 72 Smallcaps Book"/>
                <a:cs typeface="Bodoni 72 Smallcaps Book"/>
              </a:rPr>
              <a:t>La Nochebuena de 1914 se pactó una tregua no oficial entre alemanes e ingleses en Bélgica: se cantaron villancicos, se jugó al fútbol, se intercambiaron cigarrillos, cenaron juntos.</a:t>
            </a:r>
          </a:p>
          <a:p>
            <a:pPr marL="0" indent="0" algn="ctr">
              <a:buNone/>
            </a:pPr>
            <a:r>
              <a:rPr lang="es-ES" sz="2000" dirty="0" smtClean="0">
                <a:latin typeface="Bodoni 72 Smallcaps Book"/>
                <a:cs typeface="Bodoni 72 Smallcaps Book"/>
              </a:rPr>
              <a:t>Los mandos obligaron a que no se volviera a repetir. </a:t>
            </a:r>
          </a:p>
          <a:p>
            <a:pPr marL="0" indent="0" algn="ctr">
              <a:buNone/>
            </a:pPr>
            <a:r>
              <a:rPr lang="es-ES" sz="2200" dirty="0" err="1">
                <a:latin typeface="Bodoni 72 Smallcaps Book"/>
                <a:cs typeface="Bodoni 72 Smallcaps Book"/>
              </a:rPr>
              <a:t>https</a:t>
            </a:r>
            <a:r>
              <a:rPr lang="es-ES" sz="2200" dirty="0">
                <a:latin typeface="Bodoni 72 Smallcaps Book"/>
                <a:cs typeface="Bodoni 72 Smallcaps Book"/>
              </a:rPr>
              <a:t>://</a:t>
            </a:r>
            <a:r>
              <a:rPr lang="es-ES" sz="2200" dirty="0" err="1">
                <a:latin typeface="Bodoni 72 Smallcaps Book"/>
                <a:cs typeface="Bodoni 72 Smallcaps Book"/>
              </a:rPr>
              <a:t>www.youtube.com</a:t>
            </a:r>
            <a:r>
              <a:rPr lang="es-ES" sz="2200" dirty="0">
                <a:latin typeface="Bodoni 72 Smallcaps Book"/>
                <a:cs typeface="Bodoni 72 Smallcaps Book"/>
              </a:rPr>
              <a:t>/</a:t>
            </a:r>
            <a:r>
              <a:rPr lang="es-ES" sz="2200" dirty="0" err="1">
                <a:latin typeface="Bodoni 72 Smallcaps Book"/>
                <a:cs typeface="Bodoni 72 Smallcaps Book"/>
              </a:rPr>
              <a:t>watch?v</a:t>
            </a:r>
            <a:r>
              <a:rPr lang="es-ES" sz="2200" dirty="0">
                <a:latin typeface="Bodoni 72 Smallcaps Book"/>
                <a:cs typeface="Bodoni 72 Smallcaps Book"/>
              </a:rPr>
              <a:t>=0nQph7QQ3tM</a:t>
            </a:r>
          </a:p>
        </p:txBody>
      </p:sp>
      <p:pic>
        <p:nvPicPr>
          <p:cNvPr id="4" name="Imagen 3" descr="tregua-guerra-mundial-560x3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29" y="1387058"/>
            <a:ext cx="2780584" cy="1737865"/>
          </a:xfrm>
          <a:prstGeom prst="rect">
            <a:avLst/>
          </a:prstGeom>
        </p:spPr>
      </p:pic>
      <p:pic>
        <p:nvPicPr>
          <p:cNvPr id="5" name="Imagen 4" descr="5ef3c091-9c0d-437e-bc6b-95609ad569bf-medi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423" y="2957808"/>
            <a:ext cx="2643861" cy="1487463"/>
          </a:xfrm>
          <a:prstGeom prst="rect">
            <a:avLst/>
          </a:prstGeom>
        </p:spPr>
      </p:pic>
      <p:pic>
        <p:nvPicPr>
          <p:cNvPr id="7" name="Imagen 6" descr="667524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34" y="4826842"/>
            <a:ext cx="3797120" cy="186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1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odoni 72 Smallcaps Book"/>
                <a:cs typeface="Bodoni 72 Smallcaps Book"/>
              </a:rPr>
              <a:t>BATALLA DE VERDÚN</a:t>
            </a:r>
            <a:endParaRPr lang="es-ES" dirty="0">
              <a:latin typeface="Bodoni 72 Smallcaps Book"/>
              <a:cs typeface="Bodoni 72 Smallcaps Book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1" y="1270078"/>
            <a:ext cx="3319034" cy="5447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600" dirty="0" smtClean="0">
                <a:latin typeface="Bodoni 72 Smallcaps Book"/>
                <a:cs typeface="Bodoni 72 Smallcaps Book"/>
              </a:rPr>
              <a:t>Febrero-Diciembre de </a:t>
            </a:r>
            <a:r>
              <a:rPr lang="es-ES" sz="1600" dirty="0" smtClean="0">
                <a:latin typeface="Bodoni 72 Smallcaps Book"/>
                <a:cs typeface="Bodoni 72 Smallcaps Book"/>
              </a:rPr>
              <a:t>1916</a:t>
            </a:r>
          </a:p>
          <a:p>
            <a:pPr marL="0" indent="0" algn="ctr">
              <a:buNone/>
            </a:pPr>
            <a:r>
              <a:rPr lang="es-ES" sz="1600" dirty="0" smtClean="0">
                <a:latin typeface="Bodoni 72 Smallcaps Book"/>
                <a:cs typeface="Bodoni 72 Smallcaps Book"/>
              </a:rPr>
              <a:t>Fue la batalla m</a:t>
            </a:r>
            <a:r>
              <a:rPr lang="es-ES" sz="1600" dirty="0" smtClean="0">
                <a:latin typeface="Bodoni 72 Smallcaps Book"/>
                <a:cs typeface="Bodoni 72 Smallcaps Book"/>
              </a:rPr>
              <a:t>ás larga de la guerra.</a:t>
            </a:r>
            <a:endParaRPr lang="es-ES" sz="1600" dirty="0" smtClean="0">
              <a:latin typeface="Bodoni 72 Smallcaps Book"/>
              <a:cs typeface="Bodoni 72 Smallcaps Book"/>
            </a:endParaRPr>
          </a:p>
          <a:p>
            <a:pPr marL="0" indent="0" algn="ctr">
              <a:buNone/>
            </a:pPr>
            <a:r>
              <a:rPr lang="es-ES" sz="1600" dirty="0" smtClean="0">
                <a:latin typeface="Bodoni 72 Smallcaps Book"/>
                <a:cs typeface="Bodoni 72 Smallcaps Book"/>
              </a:rPr>
              <a:t>Enfrentó a tropas alemanas y francesas con un resultado de 250.000 muertos. </a:t>
            </a:r>
          </a:p>
          <a:p>
            <a:pPr marL="0" indent="0" algn="ctr">
              <a:buNone/>
            </a:pPr>
            <a:r>
              <a:rPr lang="es-ES" sz="1600" dirty="0" smtClean="0">
                <a:latin typeface="Bodoni 72 Smallcaps Book"/>
                <a:cs typeface="Bodoni 72 Smallcaps Book"/>
              </a:rPr>
              <a:t>Su lema NO PASARÁN fue el símbolo de la resistencia francesa a la ocupación alemana a cualquier precio y se utilizó en la Guerra Civil Española por parte republicana. </a:t>
            </a:r>
          </a:p>
          <a:p>
            <a:pPr marL="0" indent="0" algn="ctr">
              <a:buNone/>
            </a:pPr>
            <a:r>
              <a:rPr lang="es-ES" sz="1600" dirty="0" smtClean="0">
                <a:latin typeface="Bodoni 72 Smallcaps Book"/>
                <a:cs typeface="Bodoni 72 Smallcaps Book"/>
              </a:rPr>
              <a:t>Uno de los mandos más importantes de la batalla fue el Mariscal PETAIN</a:t>
            </a:r>
            <a:endParaRPr lang="es-ES" sz="1600" dirty="0">
              <a:latin typeface="Bodoni 72 Smallcaps Book"/>
              <a:cs typeface="Bodoni 72 Smallcaps Book"/>
            </a:endParaRPr>
          </a:p>
        </p:txBody>
      </p:sp>
      <p:pic>
        <p:nvPicPr>
          <p:cNvPr id="4" name="Imagen 3" descr="verdu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17" y="4181913"/>
            <a:ext cx="4073283" cy="2536129"/>
          </a:xfrm>
          <a:prstGeom prst="rect">
            <a:avLst/>
          </a:prstGeom>
        </p:spPr>
      </p:pic>
      <p:pic>
        <p:nvPicPr>
          <p:cNvPr id="5" name="Imagen 4" descr="Verdun-escenario-Primera-Guerra-Mundial_1163294100_71676184_667x3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17" y="1600200"/>
            <a:ext cx="4073283" cy="229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9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odoni 72 Smallcaps Book"/>
                <a:cs typeface="Bodoni 72 Smallcaps Book"/>
              </a:rPr>
              <a:t>La Paz de Par</a:t>
            </a:r>
            <a:r>
              <a:rPr lang="es-ES" dirty="0" smtClean="0">
                <a:latin typeface="Bodoni 72 Smallcaps Book"/>
                <a:cs typeface="Bodoni 72 Smallcaps Book"/>
              </a:rPr>
              <a:t>ís, 1918</a:t>
            </a:r>
            <a:endParaRPr lang="es-ES" dirty="0">
              <a:latin typeface="Bodoni 72 Smallcaps Book"/>
              <a:cs typeface="Bodoni 72 Smallcaps Book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70348"/>
            <a:ext cx="8229600" cy="180484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ES" dirty="0" smtClean="0">
                <a:latin typeface="Bodoni 72 Smallcaps Book"/>
                <a:cs typeface="Bodoni 72 Smallcaps Book"/>
              </a:rPr>
              <a:t>EL TRATADO DE VERSALLES</a:t>
            </a:r>
          </a:p>
          <a:p>
            <a:pPr marL="0" indent="0" algn="ctr">
              <a:buNone/>
            </a:pPr>
            <a:r>
              <a:rPr lang="es-ES" dirty="0" smtClean="0">
                <a:latin typeface="Bodoni 72 Smallcaps Book"/>
                <a:cs typeface="Bodoni 72 Smallcaps Book"/>
              </a:rPr>
              <a:t>Fue uno de los tratados firmados al fin de la Guerra. </a:t>
            </a:r>
          </a:p>
          <a:p>
            <a:pPr marL="0" indent="0" algn="ctr">
              <a:buNone/>
            </a:pPr>
            <a:r>
              <a:rPr lang="es-ES" dirty="0" smtClean="0">
                <a:latin typeface="Bodoni 72 Smallcaps Book"/>
                <a:cs typeface="Bodoni 72 Smallcaps Book"/>
              </a:rPr>
              <a:t>Se refiere espec</a:t>
            </a:r>
            <a:r>
              <a:rPr lang="es-ES" dirty="0" smtClean="0">
                <a:latin typeface="Bodoni 72 Smallcaps Book"/>
                <a:cs typeface="Bodoni 72 Smallcaps Book"/>
              </a:rPr>
              <a:t>íficamente a las sanciones a Alemania, y se considera una de las causas de la llegada del Nazismo al poder</a:t>
            </a:r>
            <a:endParaRPr lang="es-ES" dirty="0">
              <a:latin typeface="Bodoni 72 Smallcaps Book"/>
              <a:cs typeface="Bodoni 72 Smallcaps Book"/>
            </a:endParaRPr>
          </a:p>
        </p:txBody>
      </p:sp>
      <p:pic>
        <p:nvPicPr>
          <p:cNvPr id="4" name="Imagen 3" descr="245px-Treaty_of_Versailles,_English_ver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53" y="3870379"/>
            <a:ext cx="1589168" cy="2419427"/>
          </a:xfrm>
          <a:prstGeom prst="rect">
            <a:avLst/>
          </a:prstGeom>
        </p:spPr>
      </p:pic>
      <p:pic>
        <p:nvPicPr>
          <p:cNvPr id="5" name="Imagen 4" descr="1331749229_255385_1331756057_noticia_norm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28" y="3493319"/>
            <a:ext cx="4400965" cy="321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82436"/>
      </p:ext>
    </p:extLst>
  </p:cSld>
  <p:clrMapOvr>
    <a:masterClrMapping/>
  </p:clrMapOvr>
</p:sld>
</file>

<file path=ppt/theme/theme1.xml><?xml version="1.0" encoding="utf-8"?>
<a:theme xmlns:a="http://schemas.openxmlformats.org/drawingml/2006/main" name="LE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epúsculo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epúsc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LEGO.thmx</Template>
  <TotalTime>55</TotalTime>
  <Words>271</Words>
  <Application>Microsoft Macintosh PowerPoint</Application>
  <PresentationFormat>Presentación en pantalla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LEGO</vt:lpstr>
      <vt:lpstr>I  GUERRA MUNDIAL</vt:lpstr>
      <vt:lpstr>ENTENTE </vt:lpstr>
      <vt:lpstr>IMPERIOS ALEMÁN Y ASTROHÚNGARO </vt:lpstr>
      <vt:lpstr>Mapa de la GRAN GUERRA</vt:lpstr>
      <vt:lpstr>ATENTADO DE SARAJEVO</vt:lpstr>
      <vt:lpstr>TREGUA DE NAVIDAD, 1914</vt:lpstr>
      <vt:lpstr>BATALLA DE VERDÚN</vt:lpstr>
      <vt:lpstr>La Paz de París, 1918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1ª GUERRA MUNDIAL</dc:title>
  <dc:creator>Julia Nieto</dc:creator>
  <cp:lastModifiedBy>Julia Nieto</cp:lastModifiedBy>
  <cp:revision>7</cp:revision>
  <dcterms:created xsi:type="dcterms:W3CDTF">2018-07-24T11:40:50Z</dcterms:created>
  <dcterms:modified xsi:type="dcterms:W3CDTF">2018-07-24T16:45:44Z</dcterms:modified>
</cp:coreProperties>
</file>