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sldIdLst>
    <p:sldId id="267" r:id="rId2"/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17/9/18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septiembre 17,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3702050" cy="40751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LAS FUENTES  DE CIBELES Y NEPTUNO</a:t>
            </a:r>
          </a:p>
          <a:p>
            <a:r>
              <a:rPr lang="es-ES" dirty="0" smtClean="0"/>
              <a:t>Ambas se proyectaron para el Paseo del Prado y fueron encargadas por el rey Carlos III. </a:t>
            </a:r>
            <a:endParaRPr lang="es-ES" dirty="0"/>
          </a:p>
          <a:p>
            <a:r>
              <a:rPr lang="es-ES" dirty="0" smtClean="0"/>
              <a:t>Cibeles representa a la diosa madre Cibeles, que representa la fecundidad, montada sobre un carro tirado por dos leones.  </a:t>
            </a:r>
          </a:p>
          <a:p>
            <a:r>
              <a:rPr lang="es-ES" dirty="0" smtClean="0"/>
              <a:t>Neptuno es el dios del mar, y se representa subido en un carro en forma de concha, con un tridente en la mano y rodeado de animales marinos.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 EN ESPAÑA </a:t>
            </a:r>
            <a:endParaRPr lang="es-ES" dirty="0"/>
          </a:p>
        </p:txBody>
      </p:sp>
      <p:pic>
        <p:nvPicPr>
          <p:cNvPr id="4" name="Imagen 3" descr="1024px-Fuente_de_Cibeles_-_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83" y="4396316"/>
            <a:ext cx="3121152" cy="2340864"/>
          </a:xfrm>
          <a:prstGeom prst="rect">
            <a:avLst/>
          </a:prstGeom>
        </p:spPr>
      </p:pic>
      <p:pic>
        <p:nvPicPr>
          <p:cNvPr id="5" name="Imagen 4" descr="800px-Fuente_de_Neptuno_en_Mad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02" y="1909233"/>
            <a:ext cx="3090333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93100" cy="2226926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EL MUSEO DEL PRADO, de Juan de VILLANUEVA</a:t>
            </a:r>
          </a:p>
          <a:p>
            <a:r>
              <a:rPr lang="es-ES" dirty="0" smtClean="0"/>
              <a:t>Encargado por CARLOS III, formaba un grupo arquitectónico con el Real Jardín Botánico y el Observatorio Astronómico. </a:t>
            </a:r>
          </a:p>
          <a:p>
            <a:r>
              <a:rPr lang="es-ES" dirty="0" smtClean="0"/>
              <a:t>Es una de las obras más importantes del Neoclásico español, con líneas sencillas e influencia clásica para distanciarse del arte popular, mucho más recargado. </a:t>
            </a:r>
          </a:p>
          <a:p>
            <a:r>
              <a:rPr lang="es-ES" dirty="0" smtClean="0"/>
              <a:t>Es la principal pinacoteca del mundo, con más de 35.000 obras.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 NEOCLÁSICA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4247750"/>
            <a:ext cx="5854700" cy="22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9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CARTONES COSTUMBRISTAS</a:t>
            </a:r>
          </a:p>
          <a:p>
            <a:r>
              <a:rPr lang="es-ES" dirty="0" smtClean="0"/>
              <a:t>LA PRADERA DE SAN ISIDRO Y EL QUITASOL</a:t>
            </a:r>
          </a:p>
          <a:p>
            <a:r>
              <a:rPr lang="es-ES" dirty="0" smtClean="0"/>
              <a:t>Realizados para la Real Fábrica de Tapices, representan escenas alegres con colores suaves e influencia de Velázquez: ferias, fiestas tradicionales, celebraciones religiosas</a:t>
            </a:r>
            <a:r>
              <a:rPr lang="mr-IN" dirty="0" smtClean="0"/>
              <a:t>…</a:t>
            </a:r>
            <a:endParaRPr lang="es-ES_tradnl" dirty="0" smtClean="0"/>
          </a:p>
          <a:p>
            <a:endParaRPr lang="es-ES_tradnl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GOYA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078444"/>
            <a:ext cx="4686300" cy="2461974"/>
          </a:xfrm>
          <a:prstGeom prst="rect">
            <a:avLst/>
          </a:prstGeom>
        </p:spPr>
      </p:pic>
      <p:pic>
        <p:nvPicPr>
          <p:cNvPr id="5" name="Imagen 4" descr="GOYA-El-Quitasol-17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06" y="3926126"/>
            <a:ext cx="3974659" cy="27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RETRATOS REALES. </a:t>
            </a:r>
            <a:r>
              <a:rPr lang="es-ES" smtClean="0"/>
              <a:t>LA FAMILIA DE CARLOS IV</a:t>
            </a:r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GOYA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568884"/>
            <a:ext cx="5041900" cy="41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El cuadro fue encargado por la familia real y cada uno de los personajes fue pintado por separado para evitar las largas sesiones posando. </a:t>
            </a:r>
          </a:p>
          <a:p>
            <a:r>
              <a:rPr lang="es-ES" dirty="0" smtClean="0"/>
              <a:t>No fue del gusto de los reyes, que esperaban un cuadro más apoteósico. </a:t>
            </a:r>
          </a:p>
          <a:p>
            <a:r>
              <a:rPr lang="es-ES" dirty="0" smtClean="0"/>
              <a:t>La figura central es la reina Mª Luisa de Parma, por encima del propio rey Carlos IV. </a:t>
            </a:r>
          </a:p>
          <a:p>
            <a:r>
              <a:rPr lang="es-ES" dirty="0" smtClean="0"/>
              <a:t>Goya llega a representar a la futura Princesa de Asturias, aún no elegida con el recurso de la joven con la cabeza girada. </a:t>
            </a:r>
          </a:p>
          <a:p>
            <a:r>
              <a:rPr lang="es-ES" dirty="0" smtClean="0"/>
              <a:t>El objetivo es mostrar la fortaleza de la Casa Borbón española con numerosos descendientes, frente a la francesa, desaparecida tras la decapitación de Luis XVI. </a:t>
            </a:r>
          </a:p>
          <a:p>
            <a:r>
              <a:rPr lang="es-ES" dirty="0" smtClean="0"/>
              <a:t>En el cuadro aparece la familia al completo, incluso con personas ya fallecidas.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</a:t>
            </a:r>
            <a:r>
              <a:rPr lang="es-ES" dirty="0" err="1" smtClean="0"/>
              <a:t>goya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707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266700" y="2020824"/>
            <a:ext cx="3530600" cy="46085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LA CARGA DE LOS MAMELUCOS o EL DOS DE MAYO</a:t>
            </a:r>
          </a:p>
          <a:p>
            <a:r>
              <a:rPr lang="es-ES" dirty="0" smtClean="0"/>
              <a:t>Esta obra pertenece a la serie de pinturas sobre la Guerra de la Independencia.</a:t>
            </a:r>
          </a:p>
          <a:p>
            <a:r>
              <a:rPr lang="es-ES" dirty="0" smtClean="0"/>
              <a:t>Goya no presenció la lucha, sino que pinta a partir de un relato sobre la lucha entre los egipcios al servicio de Napoleón y los ciudadanos de Madrid. </a:t>
            </a:r>
          </a:p>
          <a:p>
            <a:r>
              <a:rPr lang="es-ES" dirty="0" smtClean="0"/>
              <a:t>Es una escena violenta, en la que Goya quiere plasmar la sangre y el sufrimiento de los madrileños vencidos por el ejército de ocupación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</a:t>
            </a:r>
            <a:r>
              <a:rPr lang="es-ES" dirty="0" err="1" smtClean="0"/>
              <a:t>goya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886" y="2311400"/>
            <a:ext cx="5009502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3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2438400" cy="407517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LOS DESASTRES DE LA GUERRA </a:t>
            </a:r>
          </a:p>
          <a:p>
            <a:r>
              <a:rPr lang="es-ES" dirty="0" smtClean="0"/>
              <a:t>Es una serie ordenada con epígrafes formada por 82 grabados que retratan con gran realismo escenas violentas de los dos bandos de la Guerra de la Independencia y sus consecuencias: el hambre, la llegada de Fernando VII al poder</a:t>
            </a:r>
            <a:r>
              <a:rPr lang="mr-IN" dirty="0" smtClean="0"/>
              <a:t>…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GOYA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10" y="4380218"/>
            <a:ext cx="2948090" cy="21880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983461"/>
            <a:ext cx="3937000" cy="22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3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5829300" y="2020824"/>
            <a:ext cx="3073400" cy="4583176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PINTURAS NEGRAS</a:t>
            </a:r>
          </a:p>
          <a:p>
            <a:r>
              <a:rPr lang="es-ES" dirty="0" smtClean="0"/>
              <a:t>DUELO A GARROTAZOS Y ROMERIA DE SAN ISIDRO</a:t>
            </a:r>
          </a:p>
          <a:p>
            <a:endParaRPr lang="es-ES" dirty="0" smtClean="0"/>
          </a:p>
          <a:p>
            <a:r>
              <a:rPr lang="es-ES" dirty="0" smtClean="0"/>
              <a:t>La serie está  formada por 14 pinturas al óleo realizadas directamente sobre las paredes de dos salas de la Quinta del Sordo, propiedad de Goya en Madrid. </a:t>
            </a:r>
          </a:p>
          <a:p>
            <a:r>
              <a:rPr lang="es-ES" dirty="0" smtClean="0"/>
              <a:t>Las pinta ya enfermo y algunas tratan temas trabajados en su juventud pero desde un punto de vista amargo, teniendo la muerte siempre presente. </a:t>
            </a:r>
          </a:p>
          <a:p>
            <a:r>
              <a:rPr lang="es-ES" dirty="0" smtClean="0"/>
              <a:t>Abundan los colores oscuros y los gestos de dramatismo.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</a:t>
            </a:r>
            <a:r>
              <a:rPr lang="es-ES" dirty="0" err="1" smtClean="0"/>
              <a:t>goya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68" y="2020824"/>
            <a:ext cx="4547132" cy="2093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4610100"/>
            <a:ext cx="4813300" cy="17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457200" y="1841500"/>
            <a:ext cx="4813300" cy="635000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PINTURAS NEGRAS </a:t>
            </a:r>
          </a:p>
          <a:p>
            <a:r>
              <a:rPr lang="es-ES" dirty="0" smtClean="0"/>
              <a:t>SATURNO DEVORANDO A SUS HIJOS Y EL AKELARRE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Francisco de GOYA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74" y="4864100"/>
            <a:ext cx="5796626" cy="18253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977740"/>
            <a:ext cx="1816100" cy="2556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33700"/>
            <a:ext cx="171228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66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tiqueta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Etiqueta.thmx</Template>
  <TotalTime>177</TotalTime>
  <Words>555</Words>
  <Application>Microsoft Macintosh PowerPoint</Application>
  <PresentationFormat>Presentación en pantalla (4:3)</PresentationFormat>
  <Paragraphs>44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Etiqueta</vt:lpstr>
      <vt:lpstr>ESCULTURA EN ESPAÑA </vt:lpstr>
      <vt:lpstr>ARQUITECTURA NEOCLÁSICA</vt:lpstr>
      <vt:lpstr>FRANCISCO DE GOYA</vt:lpstr>
      <vt:lpstr>FRANCISCO DE GOYA </vt:lpstr>
      <vt:lpstr>Francisco de goya</vt:lpstr>
      <vt:lpstr>Francisco de goya </vt:lpstr>
      <vt:lpstr>FRANCISCO DE GOYA </vt:lpstr>
      <vt:lpstr>Francisco de goya </vt:lpstr>
      <vt:lpstr>Francisco de GOYA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NEOCLÁSICO</dc:title>
  <dc:creator>Julia Nieto</dc:creator>
  <cp:lastModifiedBy>Julia Nieto</cp:lastModifiedBy>
  <cp:revision>19</cp:revision>
  <dcterms:created xsi:type="dcterms:W3CDTF">2018-07-16T08:15:41Z</dcterms:created>
  <dcterms:modified xsi:type="dcterms:W3CDTF">2018-09-17T16:06:37Z</dcterms:modified>
</cp:coreProperties>
</file>