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6"/>
  </p:notes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  <p:sldId id="278" r:id="rId25"/>
    <p:sldId id="280" r:id="rId26"/>
    <p:sldId id="281" r:id="rId27"/>
    <p:sldId id="282" r:id="rId28"/>
    <p:sldId id="283" r:id="rId29"/>
    <p:sldId id="286" r:id="rId30"/>
    <p:sldId id="284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2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B888D-6EDA-7B4E-B71F-BAF376316D40}" type="datetimeFigureOut">
              <a:rPr lang="es-ES" smtClean="0"/>
              <a:t>21/5/17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54D60-9357-DB4F-A22B-44B6685C92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076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54D60-9357-DB4F-A22B-44B6685C92F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151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54D60-9357-DB4F-A22B-44B6685C92F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893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54D60-9357-DB4F-A22B-44B6685C92F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5120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54D60-9357-DB4F-A22B-44B6685C92F8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955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54D60-9357-DB4F-A22B-44B6685C92F8}" type="slidenum">
              <a:rPr lang="es-ES" smtClean="0"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4155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uión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t>21/5/17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1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Relationship Id="rId3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8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9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9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0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3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4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5615144"/>
          </a:xfrm>
        </p:spPr>
        <p:txBody>
          <a:bodyPr/>
          <a:lstStyle/>
          <a:p>
            <a:r>
              <a:rPr lang="es-ES" dirty="0" smtClean="0">
                <a:cs typeface="Copperplate Gothic Bold"/>
              </a:rPr>
              <a:t>Arte 3º ESO</a:t>
            </a:r>
            <a:endParaRPr lang="es-ES" dirty="0">
              <a:cs typeface="Copperplate Gothic Bold"/>
            </a:endParaRPr>
          </a:p>
        </p:txBody>
      </p:sp>
    </p:spTree>
    <p:extLst>
      <p:ext uri="{BB962C8B-B14F-4D97-AF65-F5344CB8AC3E}">
        <p14:creationId xmlns:p14="http://schemas.microsoft.com/office/powerpoint/2010/main" val="267734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DAVID: Donatello, Miguel </a:t>
            </a:r>
            <a:r>
              <a:rPr lang="es-ES" sz="3200" dirty="0" err="1" smtClean="0"/>
              <a:t>Angel</a:t>
            </a:r>
            <a:r>
              <a:rPr lang="es-ES" sz="3200" dirty="0" smtClean="0"/>
              <a:t> y </a:t>
            </a:r>
            <a:r>
              <a:rPr lang="es-ES" sz="3200" dirty="0" err="1" smtClean="0"/>
              <a:t>Bernini</a:t>
            </a:r>
            <a:endParaRPr lang="es-ES" sz="3200" dirty="0"/>
          </a:p>
        </p:txBody>
      </p:sp>
      <p:pic>
        <p:nvPicPr>
          <p:cNvPr id="3" name="Imagen 2" descr="david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8" y="1433510"/>
            <a:ext cx="8660119" cy="487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0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3016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85800" y="107097"/>
            <a:ext cx="7770813" cy="872072"/>
          </a:xfrm>
        </p:spPr>
        <p:txBody>
          <a:bodyPr/>
          <a:lstStyle/>
          <a:p>
            <a:r>
              <a:rPr lang="es-ES" dirty="0" smtClean="0"/>
              <a:t>QUINQUECENTO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685800" y="979169"/>
            <a:ext cx="7770813" cy="2447450"/>
          </a:xfrm>
        </p:spPr>
        <p:txBody>
          <a:bodyPr>
            <a:normAutofit/>
          </a:bodyPr>
          <a:lstStyle/>
          <a:p>
            <a:r>
              <a:rPr lang="es-ES" sz="2400" dirty="0" smtClean="0"/>
              <a:t>ARQUITECTURA </a:t>
            </a:r>
          </a:p>
          <a:p>
            <a:r>
              <a:rPr lang="es-ES" sz="2400" dirty="0" smtClean="0"/>
              <a:t>MIGUEL ANGEL: San Pedro</a:t>
            </a:r>
            <a:endParaRPr lang="es-ES" sz="2400" dirty="0"/>
          </a:p>
        </p:txBody>
      </p:sp>
      <p:pic>
        <p:nvPicPr>
          <p:cNvPr id="5" name="Imagen 4" descr="cupulainteriorva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22" y="1943036"/>
            <a:ext cx="6594356" cy="439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19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upulavistadelacpuladi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285" y="214194"/>
            <a:ext cx="4346159" cy="63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96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Vatican_198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9" y="469633"/>
            <a:ext cx="8354553" cy="586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67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-BASILICA DE SAN PEDRO  CIUDAD DEL VATICANO -ROMA ITALIA-_page47_image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21" y="428387"/>
            <a:ext cx="8015276" cy="598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60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14194"/>
            <a:ext cx="7770813" cy="826172"/>
          </a:xfrm>
        </p:spPr>
        <p:txBody>
          <a:bodyPr/>
          <a:lstStyle/>
          <a:p>
            <a:r>
              <a:rPr lang="es-ES" dirty="0" smtClean="0"/>
              <a:t>PINTURA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5800" y="1040367"/>
            <a:ext cx="7770813" cy="627278"/>
          </a:xfrm>
        </p:spPr>
        <p:txBody>
          <a:bodyPr>
            <a:normAutofit/>
          </a:bodyPr>
          <a:lstStyle/>
          <a:p>
            <a:r>
              <a:rPr lang="es-ES" sz="3200" dirty="0" smtClean="0"/>
              <a:t>LEONARDO DA VINCI: GIOCONDA</a:t>
            </a:r>
            <a:endParaRPr lang="es-ES" sz="3200" dirty="0"/>
          </a:p>
        </p:txBody>
      </p:sp>
      <p:pic>
        <p:nvPicPr>
          <p:cNvPr id="4" name="Imagen 3" descr="gioconda-leonardo-que-expone-museo-del-louvre-14496625343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5" y="2006218"/>
            <a:ext cx="3228419" cy="4324863"/>
          </a:xfrm>
          <a:prstGeom prst="rect">
            <a:avLst/>
          </a:prstGeom>
        </p:spPr>
      </p:pic>
      <p:pic>
        <p:nvPicPr>
          <p:cNvPr id="5" name="Imagen 4" descr="Gioconda_(copia_del_Museo_del_Prado_restaurada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82" y="2006218"/>
            <a:ext cx="3335523" cy="432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995840"/>
          </a:xfrm>
        </p:spPr>
        <p:txBody>
          <a:bodyPr/>
          <a:lstStyle/>
          <a:p>
            <a:r>
              <a:rPr lang="es-ES" dirty="0" smtClean="0"/>
              <a:t>DA VINCI: Última Cena</a:t>
            </a:r>
            <a:endParaRPr lang="es-ES" dirty="0"/>
          </a:p>
        </p:txBody>
      </p:sp>
      <p:pic>
        <p:nvPicPr>
          <p:cNvPr id="5" name="Imagen 4" descr="DA-VINCI-ultima-cen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3" y="1682749"/>
            <a:ext cx="8659273" cy="44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74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84284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DA VINCI: Bocetos y proyectos</a:t>
            </a:r>
            <a:endParaRPr lang="es-ES" dirty="0"/>
          </a:p>
        </p:txBody>
      </p:sp>
      <p:pic>
        <p:nvPicPr>
          <p:cNvPr id="3" name="Imagen 2" descr="helicopterole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75" y="1369227"/>
            <a:ext cx="6456839" cy="478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18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a-ametralladora-de-leonardo-da-vinc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4" y="0"/>
            <a:ext cx="4791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5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54000"/>
            <a:ext cx="7770813" cy="941917"/>
          </a:xfrm>
        </p:spPr>
        <p:txBody>
          <a:bodyPr/>
          <a:lstStyle/>
          <a:p>
            <a:r>
              <a:rPr lang="es-ES" dirty="0" smtClean="0"/>
              <a:t>QUATTROCENTO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685800" y="1312334"/>
            <a:ext cx="7770813" cy="836084"/>
          </a:xfrm>
        </p:spPr>
        <p:txBody>
          <a:bodyPr/>
          <a:lstStyle/>
          <a:p>
            <a:r>
              <a:rPr lang="es-ES" dirty="0" smtClean="0"/>
              <a:t>ARQUITECTURA </a:t>
            </a:r>
          </a:p>
          <a:p>
            <a:r>
              <a:rPr lang="es-ES" dirty="0" smtClean="0"/>
              <a:t>BRUNELLESCHI: Cúpula de la Catedral de Florencia </a:t>
            </a:r>
            <a:endParaRPr lang="es-ES" dirty="0"/>
          </a:p>
        </p:txBody>
      </p:sp>
      <p:pic>
        <p:nvPicPr>
          <p:cNvPr id="6" name="Imagen 5" descr="cupula florenc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19" y="2446761"/>
            <a:ext cx="5565898" cy="37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9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usculosle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6" y="1450367"/>
            <a:ext cx="8596820" cy="35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50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QAnatomiaDetal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786"/>
            <a:ext cx="9144000" cy="619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27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1224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RAFAEL: La Escuela de Atenas </a:t>
            </a:r>
            <a:endParaRPr lang="es-ES" dirty="0"/>
          </a:p>
        </p:txBody>
      </p:sp>
      <p:pic>
        <p:nvPicPr>
          <p:cNvPr id="4" name="Imagen 3" descr="Foto 16-5-17 12 41 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7" y="1223966"/>
            <a:ext cx="8139900" cy="54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02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MIGUEL ÁNGEL</a:t>
            </a:r>
            <a:br>
              <a:rPr lang="es-ES" dirty="0" smtClean="0"/>
            </a:br>
            <a:r>
              <a:rPr lang="es-ES" sz="3600" dirty="0" smtClean="0"/>
              <a:t>Capilla Sixtina: Creación del Sol y la Luna</a:t>
            </a:r>
            <a:endParaRPr lang="es-ES" sz="3600" dirty="0"/>
          </a:p>
        </p:txBody>
      </p:sp>
      <p:pic>
        <p:nvPicPr>
          <p:cNvPr id="3" name="Imagen 2" descr="Foto 16-5-17 12 44 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6007"/>
            <a:ext cx="9144000" cy="437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98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842845"/>
          </a:xfrm>
        </p:spPr>
        <p:txBody>
          <a:bodyPr>
            <a:normAutofit/>
          </a:bodyPr>
          <a:lstStyle/>
          <a:p>
            <a:r>
              <a:rPr lang="es-ES" sz="3200" dirty="0" smtClean="0"/>
              <a:t>Creación de Adán</a:t>
            </a:r>
            <a:endParaRPr lang="es-ES" sz="3200" dirty="0"/>
          </a:p>
        </p:txBody>
      </p:sp>
      <p:pic>
        <p:nvPicPr>
          <p:cNvPr id="3" name="Imagen 2" descr="Foto 16-5-17 12 43 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0" y="1744144"/>
            <a:ext cx="8682716" cy="37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72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842845"/>
          </a:xfrm>
        </p:spPr>
        <p:txBody>
          <a:bodyPr/>
          <a:lstStyle/>
          <a:p>
            <a:r>
              <a:rPr lang="es-ES" dirty="0" smtClean="0"/>
              <a:t>Expulsión del Edén</a:t>
            </a:r>
            <a:endParaRPr lang="es-ES" dirty="0"/>
          </a:p>
        </p:txBody>
      </p:sp>
      <p:pic>
        <p:nvPicPr>
          <p:cNvPr id="3" name="Imagen 2" descr="Foto 16-5-17 12 43 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997"/>
            <a:ext cx="9144000" cy="42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54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27545"/>
          </a:xfrm>
        </p:spPr>
        <p:txBody>
          <a:bodyPr/>
          <a:lstStyle/>
          <a:p>
            <a:r>
              <a:rPr lang="es-ES" dirty="0" smtClean="0"/>
              <a:t>El Juicio Final</a:t>
            </a:r>
            <a:endParaRPr lang="es-ES" dirty="0"/>
          </a:p>
        </p:txBody>
      </p:sp>
      <p:pic>
        <p:nvPicPr>
          <p:cNvPr id="3" name="Imagen 2" descr="Foto 16-5-17 12 42 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0" y="1197118"/>
            <a:ext cx="7630383" cy="510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7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to 16-5-17 12 45 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837"/>
            <a:ext cx="9144000" cy="474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91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to 16-5-17 12 44 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51" y="0"/>
            <a:ext cx="5010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47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iguel_angel_vaticano_sixtina_juicio_condenado_arrastra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15" y="0"/>
            <a:ext cx="4209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lorenc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0" y="497620"/>
            <a:ext cx="8394272" cy="557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73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 16-5-17 12 46 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386"/>
            <a:ext cx="9144000" cy="60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7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88744"/>
          </a:xfrm>
        </p:spPr>
        <p:txBody>
          <a:bodyPr>
            <a:normAutofit/>
          </a:bodyPr>
          <a:lstStyle/>
          <a:p>
            <a:r>
              <a:rPr lang="es-ES" sz="3200" dirty="0" smtClean="0"/>
              <a:t>TIZIANO: Carlos I e Isabel de Portugal</a:t>
            </a:r>
            <a:endParaRPr lang="es-ES" sz="3200" dirty="0"/>
          </a:p>
        </p:txBody>
      </p:sp>
      <p:pic>
        <p:nvPicPr>
          <p:cNvPr id="3" name="Imagen 2" descr="Foto 16-5-17 12 52 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47" y="1172343"/>
            <a:ext cx="7559366" cy="53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99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73444"/>
          </a:xfrm>
        </p:spPr>
        <p:txBody>
          <a:bodyPr>
            <a:normAutofit/>
          </a:bodyPr>
          <a:lstStyle/>
          <a:p>
            <a:r>
              <a:rPr lang="es-ES" dirty="0" smtClean="0"/>
              <a:t>Isabel de Portugal</a:t>
            </a:r>
            <a:endParaRPr lang="es-ES" dirty="0"/>
          </a:p>
        </p:txBody>
      </p:sp>
      <p:pic>
        <p:nvPicPr>
          <p:cNvPr id="3" name="Imagen 2" descr="Foto 16-5-17 12 53 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83" y="1140102"/>
            <a:ext cx="4406563" cy="534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27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CARLOS I</a:t>
            </a:r>
            <a:endParaRPr lang="es-ES" dirty="0"/>
          </a:p>
        </p:txBody>
      </p:sp>
      <p:pic>
        <p:nvPicPr>
          <p:cNvPr id="3" name="Imagen 2" descr="Foto 16-5-17 12 52 5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70" y="1345792"/>
            <a:ext cx="5118923" cy="506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86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68985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Batalla de </a:t>
            </a:r>
            <a:r>
              <a:rPr lang="es-ES" dirty="0" err="1" smtClean="0"/>
              <a:t>Mühlberg</a:t>
            </a:r>
            <a:endParaRPr lang="es-ES" dirty="0"/>
          </a:p>
        </p:txBody>
      </p:sp>
      <p:pic>
        <p:nvPicPr>
          <p:cNvPr id="3" name="Imagen 2" descr="Foto 16-5-17 12 53 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63" y="974503"/>
            <a:ext cx="4773596" cy="563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31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026439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ESCULTURA</a:t>
            </a:r>
            <a:br>
              <a:rPr lang="es-ES" dirty="0" smtClean="0"/>
            </a:br>
            <a:r>
              <a:rPr lang="es-ES" dirty="0" smtClean="0"/>
              <a:t>MIGUEL ÁNGEL: Moisés</a:t>
            </a:r>
            <a:endParaRPr lang="es-ES" dirty="0"/>
          </a:p>
        </p:txBody>
      </p:sp>
      <p:pic>
        <p:nvPicPr>
          <p:cNvPr id="3" name="Imagen 2" descr="Foto 16-5-17 12 55 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36" y="1493799"/>
            <a:ext cx="3760003" cy="50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43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to 16-5-17 12 55 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98" y="281508"/>
            <a:ext cx="6098681" cy="611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9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 16-5-17 12 55 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4" y="393768"/>
            <a:ext cx="8277605" cy="606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33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949942"/>
          </a:xfrm>
        </p:spPr>
        <p:txBody>
          <a:bodyPr/>
          <a:lstStyle/>
          <a:p>
            <a:r>
              <a:rPr lang="es-ES" dirty="0" smtClean="0"/>
              <a:t>MIGUEL ANGEL: David</a:t>
            </a:r>
            <a:endParaRPr lang="es-ES" dirty="0"/>
          </a:p>
        </p:txBody>
      </p:sp>
      <p:pic>
        <p:nvPicPr>
          <p:cNvPr id="3" name="Imagen 2" descr="Foto 16-5-17 12 57 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744" y="1132814"/>
            <a:ext cx="4234604" cy="572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to 16-5-17 12 56 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6" y="359920"/>
            <a:ext cx="8613723" cy="58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15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Gli-affreschi-della-Cupola-del-Duomo-Firenze-Italia.-Author-and-Copyright-Marco-Ramerini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8" y="121243"/>
            <a:ext cx="8797825" cy="65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63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 16-5-17 12 57 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18" y="-1"/>
            <a:ext cx="4381500" cy="667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9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 16-5-17 12 57 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6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42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1011140"/>
          </a:xfrm>
        </p:spPr>
        <p:txBody>
          <a:bodyPr/>
          <a:lstStyle/>
          <a:p>
            <a:r>
              <a:rPr lang="es-ES" dirty="0" smtClean="0"/>
              <a:t>MIGUEL ANGEL: Piedad</a:t>
            </a:r>
            <a:endParaRPr lang="es-ES" dirty="0"/>
          </a:p>
        </p:txBody>
      </p:sp>
      <p:pic>
        <p:nvPicPr>
          <p:cNvPr id="3" name="Imagen 2" descr="Foto 16-5-17 13 00 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45" y="1341605"/>
            <a:ext cx="6858149" cy="51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61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to 16-5-17 12 58 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73" y="13874"/>
            <a:ext cx="5163500" cy="68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87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 16-5-17 12 58 4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77" y="48932"/>
            <a:ext cx="5049186" cy="680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136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 16-5-17 12 58 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19" y="244792"/>
            <a:ext cx="62865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217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8879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1889"/>
            <a:ext cx="7770813" cy="734376"/>
          </a:xfrm>
        </p:spPr>
        <p:txBody>
          <a:bodyPr/>
          <a:lstStyle/>
          <a:p>
            <a:r>
              <a:rPr lang="es-ES" sz="3600" dirty="0" smtClean="0"/>
              <a:t>DIFUSIÓN DEL RENACIMIENTO</a:t>
            </a:r>
            <a:endParaRPr lang="es-ES" sz="36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5800" y="1193361"/>
            <a:ext cx="7770813" cy="887371"/>
          </a:xfrm>
        </p:spPr>
        <p:txBody>
          <a:bodyPr/>
          <a:lstStyle/>
          <a:p>
            <a:r>
              <a:rPr lang="es-ES" dirty="0" smtClean="0"/>
              <a:t>FLANDES</a:t>
            </a:r>
          </a:p>
          <a:p>
            <a:r>
              <a:rPr lang="es-ES" dirty="0" smtClean="0"/>
              <a:t>ROGER VAN DER WEYDEN: Descendimiento</a:t>
            </a:r>
            <a:endParaRPr lang="es-ES" dirty="0"/>
          </a:p>
        </p:txBody>
      </p:sp>
      <p:pic>
        <p:nvPicPr>
          <p:cNvPr id="4" name="Imagen 3" descr="Archivo 16-5-17 13 07 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65" y="2080732"/>
            <a:ext cx="5770660" cy="45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83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to 16-5-17 13 04 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91" y="0"/>
            <a:ext cx="5653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822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 16-5-17 13 05 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68" y="1118316"/>
            <a:ext cx="6711727" cy="563258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07112" y="214193"/>
            <a:ext cx="7770813" cy="688477"/>
          </a:xfrm>
        </p:spPr>
        <p:txBody>
          <a:bodyPr>
            <a:noAutofit/>
          </a:bodyPr>
          <a:lstStyle/>
          <a:p>
            <a:r>
              <a:rPr lang="es-ES" sz="3600" dirty="0" smtClean="0"/>
              <a:t>R. VAN DER WEYDEN: Calvario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20912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85800" y="367188"/>
            <a:ext cx="7770813" cy="872071"/>
          </a:xfrm>
        </p:spPr>
        <p:txBody>
          <a:bodyPr/>
          <a:lstStyle/>
          <a:p>
            <a:r>
              <a:rPr lang="es-ES" dirty="0" smtClean="0"/>
              <a:t>PINTURA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685800" y="1239259"/>
            <a:ext cx="7770813" cy="458985"/>
          </a:xfrm>
        </p:spPr>
        <p:txBody>
          <a:bodyPr/>
          <a:lstStyle/>
          <a:p>
            <a:r>
              <a:rPr lang="es-ES" dirty="0" smtClean="0"/>
              <a:t>FRÁ ANGÉLICO: Anunciación</a:t>
            </a:r>
            <a:endParaRPr lang="es-ES" dirty="0"/>
          </a:p>
        </p:txBody>
      </p:sp>
      <p:pic>
        <p:nvPicPr>
          <p:cNvPr id="7" name="Imagen 6" descr="800px-angelico_fra_annunciation_1437-46_22369909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30" y="2003076"/>
            <a:ext cx="6165492" cy="428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310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27546"/>
          </a:xfrm>
        </p:spPr>
        <p:txBody>
          <a:bodyPr>
            <a:normAutofit fontScale="90000"/>
          </a:bodyPr>
          <a:lstStyle/>
          <a:p>
            <a:r>
              <a:rPr lang="es-ES" sz="3600" dirty="0" smtClean="0"/>
              <a:t>J. VAN EYCK: El matrimonio </a:t>
            </a:r>
            <a:r>
              <a:rPr lang="es-ES" sz="3600" dirty="0" err="1" smtClean="0"/>
              <a:t>Arnolfini</a:t>
            </a:r>
            <a:endParaRPr lang="es-ES" sz="3600" dirty="0"/>
          </a:p>
        </p:txBody>
      </p:sp>
      <p:pic>
        <p:nvPicPr>
          <p:cNvPr id="3" name="Imagen 2" descr="Foto 16-5-17 13 02 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08" y="948570"/>
            <a:ext cx="4106144" cy="574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20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to 16-5-17 13 02 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61" y="418112"/>
            <a:ext cx="5890717" cy="591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805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 16-5-17 13 02 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2" y="580986"/>
            <a:ext cx="7650283" cy="573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35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93464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EL BOSCO: El carro de heno</a:t>
            </a:r>
            <a:endParaRPr lang="es-ES" dirty="0"/>
          </a:p>
        </p:txBody>
      </p:sp>
      <p:pic>
        <p:nvPicPr>
          <p:cNvPr id="3" name="Imagen 2" descr="bosch trittico del fie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90" y="1470270"/>
            <a:ext cx="7554323" cy="46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902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27546"/>
          </a:xfrm>
        </p:spPr>
        <p:txBody>
          <a:bodyPr>
            <a:normAutofit/>
          </a:bodyPr>
          <a:lstStyle/>
          <a:p>
            <a:r>
              <a:rPr lang="es-ES" sz="3600" dirty="0" smtClean="0"/>
              <a:t>Extracci</a:t>
            </a:r>
            <a:r>
              <a:rPr lang="es-ES" sz="3600" dirty="0" smtClean="0"/>
              <a:t>ón de la piedra de la locura </a:t>
            </a:r>
            <a:endParaRPr lang="es-ES" sz="3600" dirty="0"/>
          </a:p>
        </p:txBody>
      </p:sp>
      <p:pic>
        <p:nvPicPr>
          <p:cNvPr id="3" name="Imagen 2" descr="780 El Bosco - Jeroen Anthoniszoon van Aeken - 3 Extraccioacuten de la Piedra de la Locura - 1500 - 1510 MPrado_zpsb3mh3b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74" y="948571"/>
            <a:ext cx="5661099" cy="57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456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919343"/>
          </a:xfrm>
        </p:spPr>
        <p:txBody>
          <a:bodyPr>
            <a:normAutofit/>
          </a:bodyPr>
          <a:lstStyle/>
          <a:p>
            <a:r>
              <a:rPr lang="es-ES" sz="3600" dirty="0" smtClean="0"/>
              <a:t>Las tentaciones de San Antonio Abad</a:t>
            </a:r>
            <a:endParaRPr lang="es-ES" sz="3600" dirty="0"/>
          </a:p>
        </p:txBody>
      </p:sp>
      <p:pic>
        <p:nvPicPr>
          <p:cNvPr id="3" name="Imagen 2" descr="872d3559-9155-b5e1-4ce2-4941fcda2b3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4" y="1040366"/>
            <a:ext cx="8456613" cy="48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63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1224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El jard</a:t>
            </a:r>
            <a:r>
              <a:rPr lang="es-ES" dirty="0" smtClean="0"/>
              <a:t>í</a:t>
            </a:r>
            <a:r>
              <a:rPr lang="es-ES" dirty="0" smtClean="0"/>
              <a:t>n de las delicias </a:t>
            </a:r>
            <a:endParaRPr lang="es-ES" dirty="0"/>
          </a:p>
        </p:txBody>
      </p:sp>
      <p:pic>
        <p:nvPicPr>
          <p:cNvPr id="3" name="Imagen 2" descr="9b9513c2-20bf-4727-ed19-6d415e59b3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434"/>
            <a:ext cx="91440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405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useo_del_Prado-Patrimonio_Nacional-El_Bosco-Pintura-Restauracion_artistica-Guerra_civil_espanola-Arte_127498894_5414356_1706x12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" y="0"/>
            <a:ext cx="914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461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7fcd54d-cac2-41a6-9184-5d11ef1c2b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639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etalle-jardindelasdelici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37" y="0"/>
            <a:ext cx="4889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01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BOTTICELLI: La Primavera</a:t>
            </a:r>
            <a:endParaRPr lang="es-ES" sz="3200" dirty="0"/>
          </a:p>
        </p:txBody>
      </p:sp>
      <p:pic>
        <p:nvPicPr>
          <p:cNvPr id="3" name="Imagen 2" descr="1280px-Sandro_Botticelli_-_La_Primavera_-_Google_Art_Proje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33" y="1392219"/>
            <a:ext cx="7649080" cy="507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027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45553838677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39"/>
            <a:ext cx="9144000" cy="51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64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-VIF-bos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32" y="494640"/>
            <a:ext cx="6539159" cy="574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012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041739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ALEMANIA</a:t>
            </a:r>
            <a:br>
              <a:rPr lang="es-ES" dirty="0" smtClean="0"/>
            </a:br>
            <a:r>
              <a:rPr lang="es-ES" dirty="0" smtClean="0"/>
              <a:t>DURERO: Autorretratos</a:t>
            </a:r>
            <a:endParaRPr lang="es-ES" dirty="0"/>
          </a:p>
        </p:txBody>
      </p:sp>
      <p:pic>
        <p:nvPicPr>
          <p:cNvPr id="3" name="Imagen 2" descr="Foto 16-5-17 13 09 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64173"/>
            <a:ext cx="3175000" cy="4013200"/>
          </a:xfrm>
          <a:prstGeom prst="rect">
            <a:avLst/>
          </a:prstGeom>
        </p:spPr>
      </p:pic>
      <p:pic>
        <p:nvPicPr>
          <p:cNvPr id="4" name="Imagen 3" descr="Foto 16-5-17 13 09 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94" y="1797405"/>
            <a:ext cx="2944858" cy="40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770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Rinoceronte y grabado</a:t>
            </a:r>
            <a:endParaRPr lang="es-ES" dirty="0"/>
          </a:p>
        </p:txBody>
      </p:sp>
      <p:pic>
        <p:nvPicPr>
          <p:cNvPr id="3" name="Imagen 2" descr="Foto 16-5-17 13 09 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14" y="2267676"/>
            <a:ext cx="4391263" cy="3483735"/>
          </a:xfrm>
          <a:prstGeom prst="rect">
            <a:avLst/>
          </a:prstGeom>
        </p:spPr>
      </p:pic>
      <p:pic>
        <p:nvPicPr>
          <p:cNvPr id="4" name="Imagen 3" descr="Foto 16-5-17 13 10 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17" y="1872548"/>
            <a:ext cx="3476807" cy="441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853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FRANCIA</a:t>
            </a:r>
            <a:br>
              <a:rPr lang="es-ES" dirty="0" smtClean="0"/>
            </a:br>
            <a:r>
              <a:rPr lang="es-ES" sz="3100" dirty="0" smtClean="0"/>
              <a:t>ARQUITECTURA: Castillos</a:t>
            </a:r>
            <a:endParaRPr lang="es-ES" sz="3100" dirty="0"/>
          </a:p>
        </p:txBody>
      </p:sp>
      <p:pic>
        <p:nvPicPr>
          <p:cNvPr id="3" name="Imagen 2" descr="Foto 16-5-17 13 12 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3" y="1805341"/>
            <a:ext cx="8210458" cy="457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00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to 16-5-17 13 12 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5" y="673178"/>
            <a:ext cx="8509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655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 16-5-17 13 12 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0" y="410231"/>
            <a:ext cx="8736622" cy="5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693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125593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ESPAÑA</a:t>
            </a:r>
            <a:br>
              <a:rPr lang="es-ES" dirty="0" smtClean="0"/>
            </a:br>
            <a:r>
              <a:rPr lang="es-ES" sz="3600" dirty="0" smtClean="0"/>
              <a:t>ARQUITECTURA: Plateresco</a:t>
            </a:r>
            <a:br>
              <a:rPr lang="es-ES" sz="3600" dirty="0" smtClean="0"/>
            </a:br>
            <a:r>
              <a:rPr lang="es-ES" sz="3600" dirty="0" smtClean="0"/>
              <a:t>Fachada de la Universidad de Salamanca</a:t>
            </a:r>
            <a:endParaRPr lang="es-ES" sz="3600" dirty="0"/>
          </a:p>
        </p:txBody>
      </p:sp>
      <p:pic>
        <p:nvPicPr>
          <p:cNvPr id="3" name="Imagen 2" descr="Archivo 16-5-17 13 21 1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68" y="1653214"/>
            <a:ext cx="66802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363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to 16-5-17 13 19 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869"/>
            <a:ext cx="9144000" cy="51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28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 16-5-17 13 19 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974"/>
            <a:ext cx="9144000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52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BOTTICELLI: El nacimiento de Venus</a:t>
            </a:r>
            <a:endParaRPr lang="es-ES" sz="3200" dirty="0"/>
          </a:p>
        </p:txBody>
      </p:sp>
      <p:pic>
        <p:nvPicPr>
          <p:cNvPr id="3" name="Imagen 2" descr="botticelli-venu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53" y="1550894"/>
            <a:ext cx="7528560" cy="4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231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 16-5-17 13 19 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655"/>
            <a:ext cx="9144000" cy="60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698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 16-5-17 13 19 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20" y="719077"/>
            <a:ext cx="59563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4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G</a:t>
            </a:r>
            <a:r>
              <a:rPr lang="es-ES" dirty="0" smtClean="0"/>
              <a:t>ótico Isabelino: San Juan de los Reyes de Toledo</a:t>
            </a:r>
            <a:endParaRPr lang="es-ES" dirty="0"/>
          </a:p>
        </p:txBody>
      </p:sp>
      <p:pic>
        <p:nvPicPr>
          <p:cNvPr id="3" name="Imagen 2" descr="Foto 16-5-17 13 15 3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4" y="1897138"/>
            <a:ext cx="8254508" cy="464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943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rchivo 16-5-17 13 16 39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764"/>
            <a:ext cx="9144000" cy="48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685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Clasicista: Palacio de Carlos I en Granada</a:t>
            </a:r>
            <a:endParaRPr lang="es-ES" sz="3200" dirty="0"/>
          </a:p>
        </p:txBody>
      </p:sp>
      <p:pic>
        <p:nvPicPr>
          <p:cNvPr id="4" name="Imagen 3" descr="palacio_carlos_v_interior[1]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6" y="1550894"/>
            <a:ext cx="7317586" cy="486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04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Herreriano: Monasterio de </a:t>
            </a:r>
            <a:r>
              <a:rPr lang="es-ES" dirty="0" err="1" smtClean="0"/>
              <a:t>Ucl</a:t>
            </a:r>
            <a:r>
              <a:rPr lang="es-ES" dirty="0" err="1" smtClean="0"/>
              <a:t>és</a:t>
            </a:r>
            <a:r>
              <a:rPr lang="es-ES" dirty="0" smtClean="0"/>
              <a:t> (Cuenca)</a:t>
            </a:r>
            <a:endParaRPr lang="es-ES" dirty="0"/>
          </a:p>
        </p:txBody>
      </p:sp>
      <p:pic>
        <p:nvPicPr>
          <p:cNvPr id="3" name="Imagen 2" descr="monasterio-uc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9" y="2102913"/>
            <a:ext cx="83693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325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onasterio-de-uc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" y="454059"/>
            <a:ext cx="8146966" cy="543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72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clés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34" y="0"/>
            <a:ext cx="7160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920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27546"/>
          </a:xfrm>
        </p:spPr>
        <p:txBody>
          <a:bodyPr/>
          <a:lstStyle/>
          <a:p>
            <a:r>
              <a:rPr lang="es-ES" dirty="0" smtClean="0"/>
              <a:t>San Lorenzo de El Escorial</a:t>
            </a:r>
            <a:endParaRPr lang="es-ES" dirty="0"/>
          </a:p>
        </p:txBody>
      </p:sp>
      <p:pic>
        <p:nvPicPr>
          <p:cNvPr id="3" name="Imagen 2" descr="vista-aerea-escorial-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705"/>
            <a:ext cx="9144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09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orialBibliote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31" y="1133715"/>
            <a:ext cx="7742086" cy="5724285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78164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Biblioteca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650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919343"/>
          </a:xfrm>
        </p:spPr>
        <p:txBody>
          <a:bodyPr>
            <a:normAutofit/>
          </a:bodyPr>
          <a:lstStyle/>
          <a:p>
            <a:r>
              <a:rPr lang="es-ES" sz="3200" dirty="0" smtClean="0"/>
              <a:t>BOTTICELLI: El Infierno</a:t>
            </a:r>
            <a:endParaRPr lang="es-ES" sz="3200" dirty="0"/>
          </a:p>
        </p:txBody>
      </p:sp>
      <p:pic>
        <p:nvPicPr>
          <p:cNvPr id="3" name="Imagen 2" descr="boticell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28" y="1059535"/>
            <a:ext cx="7711485" cy="53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479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ripta escor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754"/>
            <a:ext cx="9144000" cy="550843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79694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Cripta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87238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ESCULTURA </a:t>
            </a:r>
            <a:br>
              <a:rPr lang="es-ES" dirty="0" smtClean="0"/>
            </a:br>
            <a:r>
              <a:rPr lang="es-ES" sz="4000" dirty="0" smtClean="0"/>
              <a:t>Alonso de </a:t>
            </a:r>
            <a:r>
              <a:rPr lang="es-ES" sz="4000" dirty="0" err="1" smtClean="0"/>
              <a:t>Berruguete</a:t>
            </a:r>
            <a:r>
              <a:rPr lang="es-ES" sz="4000" dirty="0" smtClean="0"/>
              <a:t>: </a:t>
            </a:r>
            <a:r>
              <a:rPr lang="es-ES" sz="4000" dirty="0" err="1" smtClean="0"/>
              <a:t>Ecce</a:t>
            </a:r>
            <a:r>
              <a:rPr lang="es-ES" sz="4000" dirty="0" smtClean="0"/>
              <a:t> Homo</a:t>
            </a:r>
            <a:endParaRPr lang="es-ES" sz="4000" dirty="0"/>
          </a:p>
        </p:txBody>
      </p:sp>
      <p:pic>
        <p:nvPicPr>
          <p:cNvPr id="3" name="Imagen 2" descr="1413 9 Alonso Berruguete-Ecce Hom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48" y="1829083"/>
            <a:ext cx="6701647" cy="45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798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858145"/>
          </a:xfrm>
        </p:spPr>
        <p:txBody>
          <a:bodyPr/>
          <a:lstStyle/>
          <a:p>
            <a:r>
              <a:rPr lang="es-ES" dirty="0" err="1" smtClean="0"/>
              <a:t>Berruguete</a:t>
            </a:r>
            <a:r>
              <a:rPr lang="es-ES" dirty="0" smtClean="0"/>
              <a:t>: Piedad</a:t>
            </a:r>
            <a:endParaRPr lang="es-ES" dirty="0"/>
          </a:p>
        </p:txBody>
      </p:sp>
      <p:pic>
        <p:nvPicPr>
          <p:cNvPr id="3" name="Imagen 2" descr="berrugue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33" y="1101564"/>
            <a:ext cx="5167062" cy="546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83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842845"/>
          </a:xfrm>
        </p:spPr>
        <p:txBody>
          <a:bodyPr/>
          <a:lstStyle/>
          <a:p>
            <a:r>
              <a:rPr lang="es-ES" dirty="0" smtClean="0"/>
              <a:t>Juan de </a:t>
            </a:r>
            <a:r>
              <a:rPr lang="es-ES" dirty="0" err="1" smtClean="0"/>
              <a:t>Juni</a:t>
            </a:r>
            <a:r>
              <a:rPr lang="es-ES" dirty="0" smtClean="0"/>
              <a:t>: Santa Ana</a:t>
            </a:r>
            <a:endParaRPr lang="es-ES" dirty="0"/>
          </a:p>
        </p:txBody>
      </p:sp>
      <p:pic>
        <p:nvPicPr>
          <p:cNvPr id="3" name="Imagen 2" descr="juni ana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44" y="1315414"/>
            <a:ext cx="6885254" cy="51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551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1057038"/>
          </a:xfrm>
        </p:spPr>
        <p:txBody>
          <a:bodyPr/>
          <a:lstStyle/>
          <a:p>
            <a:r>
              <a:rPr lang="es-ES" dirty="0" smtClean="0"/>
              <a:t>Juan de </a:t>
            </a:r>
            <a:r>
              <a:rPr lang="es-ES" dirty="0" err="1" smtClean="0"/>
              <a:t>Juni</a:t>
            </a:r>
            <a:r>
              <a:rPr lang="es-ES" dirty="0" smtClean="0"/>
              <a:t>: Santo Entierro</a:t>
            </a:r>
            <a:endParaRPr lang="es-ES" dirty="0"/>
          </a:p>
        </p:txBody>
      </p:sp>
      <p:pic>
        <p:nvPicPr>
          <p:cNvPr id="3" name="Imagen 2" descr="jun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2541"/>
            <a:ext cx="9144000" cy="51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200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1057038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 smtClean="0"/>
              <a:t>PINTURA</a:t>
            </a:r>
            <a:br>
              <a:rPr lang="es-ES" dirty="0" smtClean="0"/>
            </a:br>
            <a:r>
              <a:rPr lang="es-ES" sz="2700" dirty="0" smtClean="0"/>
              <a:t>EL GRECO: Expolio</a:t>
            </a:r>
            <a:endParaRPr lang="es-ES" sz="2700" dirty="0"/>
          </a:p>
        </p:txBody>
      </p:sp>
      <p:pic>
        <p:nvPicPr>
          <p:cNvPr id="3" name="Imagen 2" descr="ElGrecoTo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165" y="121024"/>
            <a:ext cx="3924238" cy="663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330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904043"/>
          </a:xfrm>
        </p:spPr>
        <p:txBody>
          <a:bodyPr>
            <a:normAutofit/>
          </a:bodyPr>
          <a:lstStyle/>
          <a:p>
            <a:r>
              <a:rPr lang="es-ES" sz="3600" dirty="0" smtClean="0"/>
              <a:t>El caballero de la mano en el pecho</a:t>
            </a:r>
            <a:endParaRPr lang="es-ES" sz="3600" dirty="0"/>
          </a:p>
        </p:txBody>
      </p:sp>
      <p:pic>
        <p:nvPicPr>
          <p:cNvPr id="3" name="Imagen 2" descr="30833dec4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8" y="1025066"/>
            <a:ext cx="4314759" cy="55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593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858145"/>
          </a:xfrm>
        </p:spPr>
        <p:txBody>
          <a:bodyPr/>
          <a:lstStyle/>
          <a:p>
            <a:r>
              <a:rPr lang="es-ES" dirty="0" smtClean="0"/>
              <a:t>Vista de Toledo</a:t>
            </a:r>
            <a:endParaRPr lang="es-ES" dirty="0"/>
          </a:p>
        </p:txBody>
      </p:sp>
      <p:pic>
        <p:nvPicPr>
          <p:cNvPr id="3" name="Imagen 2" descr="domc3a9nikos-theotokc3b3pulos-el-greco-vista-de-toledo-1604-1614-metropolitan-museum-of-art-nueva-y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77818"/>
            <a:ext cx="7956294" cy="550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233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842845"/>
          </a:xfrm>
        </p:spPr>
        <p:txBody>
          <a:bodyPr/>
          <a:lstStyle/>
          <a:p>
            <a:r>
              <a:rPr lang="es-ES" dirty="0" smtClean="0"/>
              <a:t>Vista de Toledo</a:t>
            </a:r>
            <a:endParaRPr lang="es-ES" dirty="0"/>
          </a:p>
        </p:txBody>
      </p:sp>
      <p:pic>
        <p:nvPicPr>
          <p:cNvPr id="3" name="Imagen 2" descr="El_Greco_-_View_and_Plan_of_Toledo_-_WGA106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333500"/>
            <a:ext cx="8165453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972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3116" y="258435"/>
            <a:ext cx="2386887" cy="2418977"/>
          </a:xfrm>
        </p:spPr>
        <p:txBody>
          <a:bodyPr>
            <a:normAutofit/>
          </a:bodyPr>
          <a:lstStyle/>
          <a:p>
            <a:r>
              <a:rPr lang="es-ES" sz="4000" dirty="0" smtClean="0"/>
              <a:t>Entierro del Conde de </a:t>
            </a:r>
            <a:r>
              <a:rPr lang="es-ES" sz="4000" dirty="0" err="1" smtClean="0"/>
              <a:t>Orgaz</a:t>
            </a:r>
            <a:endParaRPr lang="es-ES" sz="4000" dirty="0"/>
          </a:p>
        </p:txBody>
      </p:sp>
      <p:pic>
        <p:nvPicPr>
          <p:cNvPr id="4" name="Imagen 3" descr="El_entierro_del_señor_de_Orgaz_-_El_Gre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234" y="258435"/>
            <a:ext cx="4705003" cy="627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56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ESCULTURA </a:t>
            </a:r>
            <a:br>
              <a:rPr lang="es-ES" dirty="0" smtClean="0"/>
            </a:br>
            <a:r>
              <a:rPr lang="es-ES" sz="3100" dirty="0" smtClean="0"/>
              <a:t>DONATELLO: David</a:t>
            </a:r>
            <a:endParaRPr lang="es-ES" sz="3100" dirty="0"/>
          </a:p>
        </p:txBody>
      </p:sp>
      <p:pic>
        <p:nvPicPr>
          <p:cNvPr id="3" name="Imagen 2" descr="david-donatello-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98" y="1695506"/>
            <a:ext cx="3855742" cy="497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867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7-2-Entierro-del-Conde-de-Orgaz-Zona-inferi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1" y="474284"/>
            <a:ext cx="8366263" cy="579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550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7-4-Entierro-del-Conde-de-Orgaz-Zona-superi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8" y="341725"/>
            <a:ext cx="8086708" cy="62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475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148835"/>
          </a:xfrm>
        </p:spPr>
        <p:txBody>
          <a:bodyPr/>
          <a:lstStyle/>
          <a:p>
            <a:r>
              <a:rPr lang="es-ES" dirty="0" smtClean="0"/>
              <a:t>Apostolado</a:t>
            </a:r>
            <a:endParaRPr lang="es-ES" dirty="0"/>
          </a:p>
        </p:txBody>
      </p:sp>
      <p:pic>
        <p:nvPicPr>
          <p:cNvPr id="3" name="Imagen 2" descr="1625 12 Greco-Apostolado-M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914"/>
            <a:ext cx="91440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654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Resurrecci</a:t>
            </a:r>
            <a:r>
              <a:rPr lang="es-ES" dirty="0" smtClean="0"/>
              <a:t>ón</a:t>
            </a:r>
            <a:endParaRPr lang="es-ES" dirty="0"/>
          </a:p>
        </p:txBody>
      </p:sp>
      <p:pic>
        <p:nvPicPr>
          <p:cNvPr id="3" name="Imagen 2" descr="Retablo-de-Doña-Cristina-de-Aragó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50" y="267931"/>
            <a:ext cx="3044812" cy="62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66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 smtClean="0"/>
              <a:t>Pentecost</a:t>
            </a:r>
            <a:r>
              <a:rPr lang="es-ES" dirty="0" smtClean="0"/>
              <a:t>és </a:t>
            </a:r>
            <a:endParaRPr lang="es-ES" dirty="0"/>
          </a:p>
        </p:txBody>
      </p:sp>
      <p:pic>
        <p:nvPicPr>
          <p:cNvPr id="3" name="Imagen 2" descr="thm_1009531_v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73" y="166456"/>
            <a:ext cx="3442626" cy="655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42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rtículo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Artículo.thmx</Template>
  <TotalTime>121</TotalTime>
  <Words>240</Words>
  <Application>Microsoft Macintosh PowerPoint</Application>
  <PresentationFormat>Presentación en pantalla (4:3)</PresentationFormat>
  <Paragraphs>66</Paragraphs>
  <Slides>94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94</vt:i4>
      </vt:variant>
    </vt:vector>
  </HeadingPairs>
  <TitlesOfParts>
    <vt:vector size="95" baseType="lpstr">
      <vt:lpstr>Artículo</vt:lpstr>
      <vt:lpstr>Arte 3º ESO</vt:lpstr>
      <vt:lpstr>QUATTROCENTO</vt:lpstr>
      <vt:lpstr>Presentación de PowerPoint</vt:lpstr>
      <vt:lpstr>Presentación de PowerPoint</vt:lpstr>
      <vt:lpstr>PINTURA</vt:lpstr>
      <vt:lpstr>BOTTICELLI: La Primavera</vt:lpstr>
      <vt:lpstr>BOTTICELLI: El nacimiento de Venus</vt:lpstr>
      <vt:lpstr>BOTTICELLI: El Infierno</vt:lpstr>
      <vt:lpstr>ESCULTURA  DONATELLO: David</vt:lpstr>
      <vt:lpstr>DAVID: Donatello, Miguel Angel y Bernini</vt:lpstr>
      <vt:lpstr>Presentación de PowerPoint</vt:lpstr>
      <vt:lpstr>QUINQUECENTO</vt:lpstr>
      <vt:lpstr>Presentación de PowerPoint</vt:lpstr>
      <vt:lpstr>Presentación de PowerPoint</vt:lpstr>
      <vt:lpstr>Presentación de PowerPoint</vt:lpstr>
      <vt:lpstr>PINTURA</vt:lpstr>
      <vt:lpstr>DA VINCI: Última Cena</vt:lpstr>
      <vt:lpstr>DA VINCI: Bocetos y proyectos</vt:lpstr>
      <vt:lpstr>Presentación de PowerPoint</vt:lpstr>
      <vt:lpstr>Presentación de PowerPoint</vt:lpstr>
      <vt:lpstr>Presentación de PowerPoint</vt:lpstr>
      <vt:lpstr>RAFAEL: La Escuela de Atenas </vt:lpstr>
      <vt:lpstr>MIGUEL ÁNGEL Capilla Sixtina: Creación del Sol y la Luna</vt:lpstr>
      <vt:lpstr>Creación de Adán</vt:lpstr>
      <vt:lpstr>Expulsión del Edén</vt:lpstr>
      <vt:lpstr>El Juicio Final</vt:lpstr>
      <vt:lpstr>Presentación de PowerPoint</vt:lpstr>
      <vt:lpstr>Presentación de PowerPoint</vt:lpstr>
      <vt:lpstr>Presentación de PowerPoint</vt:lpstr>
      <vt:lpstr>Presentación de PowerPoint</vt:lpstr>
      <vt:lpstr>TIZIANO: Carlos I e Isabel de Portugal</vt:lpstr>
      <vt:lpstr>Isabel de Portugal</vt:lpstr>
      <vt:lpstr>CARLOS I</vt:lpstr>
      <vt:lpstr>Batalla de Mühlberg</vt:lpstr>
      <vt:lpstr>ESCULTURA MIGUEL ÁNGEL: Moisés</vt:lpstr>
      <vt:lpstr>Presentación de PowerPoint</vt:lpstr>
      <vt:lpstr>Presentación de PowerPoint</vt:lpstr>
      <vt:lpstr>MIGUEL ANGEL: David</vt:lpstr>
      <vt:lpstr>Presentación de PowerPoint</vt:lpstr>
      <vt:lpstr>Presentación de PowerPoint</vt:lpstr>
      <vt:lpstr>Presentación de PowerPoint</vt:lpstr>
      <vt:lpstr>MIGUEL ANGEL: Piedad</vt:lpstr>
      <vt:lpstr>Presentación de PowerPoint</vt:lpstr>
      <vt:lpstr>Presentación de PowerPoint</vt:lpstr>
      <vt:lpstr>Presentación de PowerPoint</vt:lpstr>
      <vt:lpstr>Presentación de PowerPoint</vt:lpstr>
      <vt:lpstr>DIFUSIÓN DEL RENACIMIENTO</vt:lpstr>
      <vt:lpstr>Presentación de PowerPoint</vt:lpstr>
      <vt:lpstr>R. VAN DER WEYDEN: Calvario</vt:lpstr>
      <vt:lpstr>J. VAN EYCK: El matrimonio Arnolfini</vt:lpstr>
      <vt:lpstr>Presentación de PowerPoint</vt:lpstr>
      <vt:lpstr>Presentación de PowerPoint</vt:lpstr>
      <vt:lpstr>EL BOSCO: El carro de heno</vt:lpstr>
      <vt:lpstr>Extracción de la piedra de la locura </vt:lpstr>
      <vt:lpstr>Las tentaciones de San Antonio Abad</vt:lpstr>
      <vt:lpstr>El jardín de las delicias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ALEMANIA DURERO: Autorretratos</vt:lpstr>
      <vt:lpstr>Rinoceronte y grabado</vt:lpstr>
      <vt:lpstr>FRANCIA ARQUITECTURA: Castillos</vt:lpstr>
      <vt:lpstr>Presentación de PowerPoint</vt:lpstr>
      <vt:lpstr>Presentación de PowerPoint</vt:lpstr>
      <vt:lpstr>ESPAÑA ARQUITECTURA: Plateresco Fachada de la Universidad de Salamanca</vt:lpstr>
      <vt:lpstr>Presentación de PowerPoint</vt:lpstr>
      <vt:lpstr>Presentación de PowerPoint</vt:lpstr>
      <vt:lpstr>Presentación de PowerPoint</vt:lpstr>
      <vt:lpstr>Presentación de PowerPoint</vt:lpstr>
      <vt:lpstr>Gótico Isabelino: San Juan de los Reyes de Toledo</vt:lpstr>
      <vt:lpstr>Presentación de PowerPoint</vt:lpstr>
      <vt:lpstr>Clasicista: Palacio de Carlos I en Granada</vt:lpstr>
      <vt:lpstr>Herreriano: Monasterio de Uclés (Cuenca)</vt:lpstr>
      <vt:lpstr>Presentación de PowerPoint</vt:lpstr>
      <vt:lpstr>Presentación de PowerPoint</vt:lpstr>
      <vt:lpstr>San Lorenzo de El Escorial</vt:lpstr>
      <vt:lpstr>Biblioteca</vt:lpstr>
      <vt:lpstr>Cripta</vt:lpstr>
      <vt:lpstr>ESCULTURA  Alonso de Berruguete: Ecce Homo</vt:lpstr>
      <vt:lpstr>Berruguete: Piedad</vt:lpstr>
      <vt:lpstr>Juan de Juni: Santa Ana</vt:lpstr>
      <vt:lpstr>Juan de Juni: Santo Entierro</vt:lpstr>
      <vt:lpstr>PINTURA EL GRECO: Expolio</vt:lpstr>
      <vt:lpstr>El caballero de la mano en el pecho</vt:lpstr>
      <vt:lpstr>Vista de Toledo</vt:lpstr>
      <vt:lpstr>Vista de Toledo</vt:lpstr>
      <vt:lpstr>Entierro del Conde de Orgaz</vt:lpstr>
      <vt:lpstr>Presentación de PowerPoint</vt:lpstr>
      <vt:lpstr>Presentación de PowerPoint</vt:lpstr>
      <vt:lpstr>Apostolado</vt:lpstr>
      <vt:lpstr>Resurrección</vt:lpstr>
      <vt:lpstr>Pentecostés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3º ESO</dc:title>
  <dc:creator>Julia Nieto</dc:creator>
  <cp:lastModifiedBy>Julia Nieto</cp:lastModifiedBy>
  <cp:revision>13</cp:revision>
  <dcterms:created xsi:type="dcterms:W3CDTF">2017-05-21T14:48:04Z</dcterms:created>
  <dcterms:modified xsi:type="dcterms:W3CDTF">2017-05-21T17:45:06Z</dcterms:modified>
</cp:coreProperties>
</file>